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17"/>
  </p:notesMasterIdLst>
  <p:sldIdLst>
    <p:sldId id="256" r:id="rId5"/>
    <p:sldId id="263" r:id="rId6"/>
    <p:sldId id="262" r:id="rId7"/>
    <p:sldId id="307" r:id="rId8"/>
    <p:sldId id="305" r:id="rId9"/>
    <p:sldId id="308" r:id="rId10"/>
    <p:sldId id="309" r:id="rId11"/>
    <p:sldId id="320" r:id="rId12"/>
    <p:sldId id="319" r:id="rId13"/>
    <p:sldId id="312" r:id="rId14"/>
    <p:sldId id="281" r:id="rId15"/>
    <p:sldId id="317" r:id="rId16"/>
  </p:sldIdLst>
  <p:sldSz cx="9144000" cy="5143500" type="screen16x9"/>
  <p:notesSz cx="6858000" cy="9144000"/>
  <p:embeddedFontLst>
    <p:embeddedFont>
      <p:font typeface="Montserrat" panose="00000500000000000000" pitchFamily="2" charset="0"/>
      <p:regular r:id="rId18"/>
      <p:bold r:id="rId19"/>
      <p:italic r:id="rId20"/>
      <p:boldItalic r:id="rId21"/>
    </p:embeddedFont>
    <p:embeddedFont>
      <p:font typeface="Montserrat ExtraBold" panose="00000900000000000000" pitchFamily="2" charset="0"/>
      <p:bold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A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D6722E-6DDE-4D57-BBC9-1210DD770DC9}" v="2378" dt="2022-11-17T20:23:13.164"/>
  </p1510:revLst>
</p1510:revInfo>
</file>

<file path=ppt/tableStyles.xml><?xml version="1.0" encoding="utf-8"?>
<a:tblStyleLst xmlns:a="http://schemas.openxmlformats.org/drawingml/2006/main" def="{3965D87D-68CD-465A-AFF7-D1850568D874}">
  <a:tblStyle styleId="{3965D87D-68CD-465A-AFF7-D1850568D8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9" d="100"/>
          <a:sy n="89" d="100"/>
        </p:scale>
        <p:origin x="5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font" Target="fonts/font1.fntdata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font" Target="fonts/font4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font" Target="fonts/font3.fntdata"/><Relationship Id="rId29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6.fntdata"/><Relationship Id="rId28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5.fntdata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nês Silva" userId="c2d4fe7d-0386-4b6d-98a4-c28d1bc6bc60" providerId="ADAL" clId="{27D6722E-6DDE-4D57-BBC9-1210DD770DC9}"/>
    <pc:docChg chg="undo custSel addSld delSld modSld sldOrd addMainMaster delMainMaster modMainMaster">
      <pc:chgData name="Inês Silva" userId="c2d4fe7d-0386-4b6d-98a4-c28d1bc6bc60" providerId="ADAL" clId="{27D6722E-6DDE-4D57-BBC9-1210DD770DC9}" dt="2022-12-10T13:33:13.683" v="2210" actId="47"/>
      <pc:docMkLst>
        <pc:docMk/>
      </pc:docMkLst>
      <pc:sldChg chg="modSp mod modTransition">
        <pc:chgData name="Inês Silva" userId="c2d4fe7d-0386-4b6d-98a4-c28d1bc6bc60" providerId="ADAL" clId="{27D6722E-6DDE-4D57-BBC9-1210DD770DC9}" dt="2022-11-15T10:15:33.595" v="2080"/>
        <pc:sldMkLst>
          <pc:docMk/>
          <pc:sldMk cId="0" sldId="256"/>
        </pc:sldMkLst>
        <pc:spChg chg="mod">
          <ac:chgData name="Inês Silva" userId="c2d4fe7d-0386-4b6d-98a4-c28d1bc6bc60" providerId="ADAL" clId="{27D6722E-6DDE-4D57-BBC9-1210DD770DC9}" dt="2022-11-13T19:31:29.224" v="1" actId="1076"/>
          <ac:spMkLst>
            <pc:docMk/>
            <pc:sldMk cId="0" sldId="256"/>
            <ac:spMk id="163" creationId="{00000000-0000-0000-0000-000000000000}"/>
          </ac:spMkLst>
        </pc:spChg>
      </pc:sldChg>
      <pc:sldChg chg="modSp mod modTransition">
        <pc:chgData name="Inês Silva" userId="c2d4fe7d-0386-4b6d-98a4-c28d1bc6bc60" providerId="ADAL" clId="{27D6722E-6DDE-4D57-BBC9-1210DD770DC9}" dt="2022-11-15T10:17:21.664" v="2135" actId="20577"/>
        <pc:sldMkLst>
          <pc:docMk/>
          <pc:sldMk cId="0" sldId="262"/>
        </pc:sldMkLst>
        <pc:spChg chg="mod">
          <ac:chgData name="Inês Silva" userId="c2d4fe7d-0386-4b6d-98a4-c28d1bc6bc60" providerId="ADAL" clId="{27D6722E-6DDE-4D57-BBC9-1210DD770DC9}" dt="2022-11-13T19:59:37.599" v="2" actId="1076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5T10:17:21.664" v="2135" actId="20577"/>
          <ac:spMkLst>
            <pc:docMk/>
            <pc:sldMk cId="0" sldId="262"/>
            <ac:spMk id="215" creationId="{00000000-0000-0000-0000-000000000000}"/>
          </ac:spMkLst>
        </pc:spChg>
      </pc:sldChg>
      <pc:sldChg chg="modTransition">
        <pc:chgData name="Inês Silva" userId="c2d4fe7d-0386-4b6d-98a4-c28d1bc6bc60" providerId="ADAL" clId="{27D6722E-6DDE-4D57-BBC9-1210DD770DC9}" dt="2022-11-14T21:07:42.549" v="1636"/>
        <pc:sldMkLst>
          <pc:docMk/>
          <pc:sldMk cId="0" sldId="263"/>
        </pc:sldMkLst>
      </pc:sldChg>
      <pc:sldChg chg="delSp modSp mod">
        <pc:chgData name="Inês Silva" userId="c2d4fe7d-0386-4b6d-98a4-c28d1bc6bc60" providerId="ADAL" clId="{27D6722E-6DDE-4D57-BBC9-1210DD770DC9}" dt="2022-11-14T17:21:48.872" v="384" actId="478"/>
        <pc:sldMkLst>
          <pc:docMk/>
          <pc:sldMk cId="0" sldId="276"/>
        </pc:sldMkLst>
        <pc:spChg chg="del mod">
          <ac:chgData name="Inês Silva" userId="c2d4fe7d-0386-4b6d-98a4-c28d1bc6bc60" providerId="ADAL" clId="{27D6722E-6DDE-4D57-BBC9-1210DD770DC9}" dt="2022-11-14T17:21:48.872" v="384" actId="478"/>
          <ac:spMkLst>
            <pc:docMk/>
            <pc:sldMk cId="0" sldId="276"/>
            <ac:spMk id="2012" creationId="{00000000-0000-0000-0000-000000000000}"/>
          </ac:spMkLst>
        </pc:spChg>
      </pc:sldChg>
      <pc:sldChg chg="addSp delSp modSp mod modTransition">
        <pc:chgData name="Inês Silva" userId="c2d4fe7d-0386-4b6d-98a4-c28d1bc6bc60" providerId="ADAL" clId="{27D6722E-6DDE-4D57-BBC9-1210DD770DC9}" dt="2022-11-14T21:08:16.900" v="1642"/>
        <pc:sldMkLst>
          <pc:docMk/>
          <pc:sldMk cId="0" sldId="281"/>
        </pc:sldMkLst>
        <pc:spChg chg="add mod">
          <ac:chgData name="Inês Silva" userId="c2d4fe7d-0386-4b6d-98a4-c28d1bc6bc60" providerId="ADAL" clId="{27D6722E-6DDE-4D57-BBC9-1210DD770DC9}" dt="2022-11-14T18:16:26.772" v="580" actId="1076"/>
          <ac:spMkLst>
            <pc:docMk/>
            <pc:sldMk cId="0" sldId="281"/>
            <ac:spMk id="3" creationId="{70821432-F857-AE24-3B97-E9593207D239}"/>
          </ac:spMkLst>
        </pc:spChg>
        <pc:spChg chg="add mod">
          <ac:chgData name="Inês Silva" userId="c2d4fe7d-0386-4b6d-98a4-c28d1bc6bc60" providerId="ADAL" clId="{27D6722E-6DDE-4D57-BBC9-1210DD770DC9}" dt="2022-11-14T18:58:36.642" v="1351" actId="1076"/>
          <ac:spMkLst>
            <pc:docMk/>
            <pc:sldMk cId="0" sldId="281"/>
            <ac:spMk id="5" creationId="{D478892E-88BB-947F-37F9-45484042FF2E}"/>
          </ac:spMkLst>
        </pc:spChg>
        <pc:spChg chg="mod">
          <ac:chgData name="Inês Silva" userId="c2d4fe7d-0386-4b6d-98a4-c28d1bc6bc60" providerId="ADAL" clId="{27D6722E-6DDE-4D57-BBC9-1210DD770DC9}" dt="2022-11-14T18:58:25.599" v="1349" actId="1076"/>
          <ac:spMkLst>
            <pc:docMk/>
            <pc:sldMk cId="0" sldId="281"/>
            <ac:spMk id="2098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4T18:58:40.443" v="1352" actId="1076"/>
          <ac:spMkLst>
            <pc:docMk/>
            <pc:sldMk cId="0" sldId="281"/>
            <ac:spMk id="2099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4T18:58:57.825" v="1355" actId="1076"/>
          <ac:spMkLst>
            <pc:docMk/>
            <pc:sldMk cId="0" sldId="281"/>
            <ac:spMk id="2100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4T18:59:06.964" v="1356" actId="1076"/>
          <ac:spMkLst>
            <pc:docMk/>
            <pc:sldMk cId="0" sldId="281"/>
            <ac:spMk id="2101" creationId="{00000000-0000-0000-0000-000000000000}"/>
          </ac:spMkLst>
        </pc:spChg>
        <pc:spChg chg="del">
          <ac:chgData name="Inês Silva" userId="c2d4fe7d-0386-4b6d-98a4-c28d1bc6bc60" providerId="ADAL" clId="{27D6722E-6DDE-4D57-BBC9-1210DD770DC9}" dt="2022-11-14T18:22:55.741" v="581" actId="478"/>
          <ac:spMkLst>
            <pc:docMk/>
            <pc:sldMk cId="0" sldId="281"/>
            <ac:spMk id="2102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4T18:58:45.297" v="1353" actId="1076"/>
          <ac:spMkLst>
            <pc:docMk/>
            <pc:sldMk cId="0" sldId="281"/>
            <ac:spMk id="2103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4T18:59:11.383" v="1357" actId="1076"/>
          <ac:spMkLst>
            <pc:docMk/>
            <pc:sldMk cId="0" sldId="281"/>
            <ac:spMk id="2104" creationId="{00000000-0000-0000-0000-000000000000}"/>
          </ac:spMkLst>
        </pc:spChg>
        <pc:spChg chg="mod">
          <ac:chgData name="Inês Silva" userId="c2d4fe7d-0386-4b6d-98a4-c28d1bc6bc60" providerId="ADAL" clId="{27D6722E-6DDE-4D57-BBC9-1210DD770DC9}" dt="2022-11-14T18:59:17.589" v="1358" actId="1076"/>
          <ac:spMkLst>
            <pc:docMk/>
            <pc:sldMk cId="0" sldId="281"/>
            <ac:spMk id="2105" creationId="{00000000-0000-0000-0000-000000000000}"/>
          </ac:spMkLst>
        </pc:spChg>
        <pc:cxnChg chg="mod">
          <ac:chgData name="Inês Silva" userId="c2d4fe7d-0386-4b6d-98a4-c28d1bc6bc60" providerId="ADAL" clId="{27D6722E-6DDE-4D57-BBC9-1210DD770DC9}" dt="2022-11-14T18:58:51.611" v="1354" actId="1076"/>
          <ac:cxnSpMkLst>
            <pc:docMk/>
            <pc:sldMk cId="0" sldId="281"/>
            <ac:cxnSpMk id="2107" creationId="{00000000-0000-0000-0000-000000000000}"/>
          </ac:cxnSpMkLst>
        </pc:cxnChg>
      </pc:sldChg>
      <pc:sldChg chg="addSp delSp modSp mod ord modTransition">
        <pc:chgData name="Inês Silva" userId="c2d4fe7d-0386-4b6d-98a4-c28d1bc6bc60" providerId="ADAL" clId="{27D6722E-6DDE-4D57-BBC9-1210DD770DC9}" dt="2022-11-14T21:12:08.485" v="1676" actId="14100"/>
        <pc:sldMkLst>
          <pc:docMk/>
          <pc:sldMk cId="941795679" sldId="305"/>
        </pc:sldMkLst>
        <pc:spChg chg="mod">
          <ac:chgData name="Inês Silva" userId="c2d4fe7d-0386-4b6d-98a4-c28d1bc6bc60" providerId="ADAL" clId="{27D6722E-6DDE-4D57-BBC9-1210DD770DC9}" dt="2022-11-14T21:10:35.146" v="1658" actId="14100"/>
          <ac:spMkLst>
            <pc:docMk/>
            <pc:sldMk cId="941795679" sldId="305"/>
            <ac:spMk id="2" creationId="{68E38CD6-ED71-1A10-D60E-1BA6839938C2}"/>
          </ac:spMkLst>
        </pc:spChg>
        <pc:spChg chg="mod">
          <ac:chgData name="Inês Silva" userId="c2d4fe7d-0386-4b6d-98a4-c28d1bc6bc60" providerId="ADAL" clId="{27D6722E-6DDE-4D57-BBC9-1210DD770DC9}" dt="2022-11-14T17:04:44.056" v="377" actId="20577"/>
          <ac:spMkLst>
            <pc:docMk/>
            <pc:sldMk cId="941795679" sldId="305"/>
            <ac:spMk id="6" creationId="{AAA18C0C-DC22-1824-1B13-9F7428B9ABD3}"/>
          </ac:spMkLst>
        </pc:spChg>
        <pc:spChg chg="del mod">
          <ac:chgData name="Inês Silva" userId="c2d4fe7d-0386-4b6d-98a4-c28d1bc6bc60" providerId="ADAL" clId="{27D6722E-6DDE-4D57-BBC9-1210DD770DC9}" dt="2022-11-14T21:10:47.817" v="1663" actId="478"/>
          <ac:spMkLst>
            <pc:docMk/>
            <pc:sldMk cId="941795679" sldId="305"/>
            <ac:spMk id="7" creationId="{8B4F7A43-AF3D-1C4A-A812-98B7A280B7CD}"/>
          </ac:spMkLst>
        </pc:spChg>
        <pc:spChg chg="add mod">
          <ac:chgData name="Inês Silva" userId="c2d4fe7d-0386-4b6d-98a4-c28d1bc6bc60" providerId="ADAL" clId="{27D6722E-6DDE-4D57-BBC9-1210DD770DC9}" dt="2022-11-13T20:51:21.666" v="6" actId="13822"/>
          <ac:spMkLst>
            <pc:docMk/>
            <pc:sldMk cId="941795679" sldId="305"/>
            <ac:spMk id="9" creationId="{68E38CD6-ED71-1A10-D60E-1BA6839938C2}"/>
          </ac:spMkLst>
        </pc:spChg>
        <pc:spChg chg="add mod">
          <ac:chgData name="Inês Silva" userId="c2d4fe7d-0386-4b6d-98a4-c28d1bc6bc60" providerId="ADAL" clId="{27D6722E-6DDE-4D57-BBC9-1210DD770DC9}" dt="2022-11-14T21:10:53.650" v="1664" actId="1076"/>
          <ac:spMkLst>
            <pc:docMk/>
            <pc:sldMk cId="941795679" sldId="305"/>
            <ac:spMk id="19" creationId="{6AA13045-0698-25A4-FD57-9F94ADE59271}"/>
          </ac:spMkLst>
        </pc:spChg>
        <pc:spChg chg="add del mod">
          <ac:chgData name="Inês Silva" userId="c2d4fe7d-0386-4b6d-98a4-c28d1bc6bc60" providerId="ADAL" clId="{27D6722E-6DDE-4D57-BBC9-1210DD770DC9}" dt="2022-11-13T20:56:11.641" v="50" actId="478"/>
          <ac:spMkLst>
            <pc:docMk/>
            <pc:sldMk cId="941795679" sldId="305"/>
            <ac:spMk id="20" creationId="{0DC576CA-ED08-2544-95EB-ECCBC785B75A}"/>
          </ac:spMkLst>
        </pc:spChg>
        <pc:spChg chg="add mod">
          <ac:chgData name="Inês Silva" userId="c2d4fe7d-0386-4b6d-98a4-c28d1bc6bc60" providerId="ADAL" clId="{27D6722E-6DDE-4D57-BBC9-1210DD770DC9}" dt="2022-11-14T21:11:09.443" v="1668" actId="1076"/>
          <ac:spMkLst>
            <pc:docMk/>
            <pc:sldMk cId="941795679" sldId="305"/>
            <ac:spMk id="21" creationId="{C443A944-B0FB-F55F-7728-3131DA55C2D9}"/>
          </ac:spMkLst>
        </pc:spChg>
        <pc:spChg chg="del mod">
          <ac:chgData name="Inês Silva" userId="c2d4fe7d-0386-4b6d-98a4-c28d1bc6bc60" providerId="ADAL" clId="{27D6722E-6DDE-4D57-BBC9-1210DD770DC9}" dt="2022-11-14T21:10:44.138" v="1661" actId="478"/>
          <ac:spMkLst>
            <pc:docMk/>
            <pc:sldMk cId="941795679" sldId="305"/>
            <ac:spMk id="22" creationId="{0A01125B-18A8-994D-23D2-740ABCD816B5}"/>
          </ac:spMkLst>
        </pc:spChg>
        <pc:spChg chg="add mod">
          <ac:chgData name="Inês Silva" userId="c2d4fe7d-0386-4b6d-98a4-c28d1bc6bc60" providerId="ADAL" clId="{27D6722E-6DDE-4D57-BBC9-1210DD770DC9}" dt="2022-11-14T21:11:16.030" v="1669" actId="1076"/>
          <ac:spMkLst>
            <pc:docMk/>
            <pc:sldMk cId="941795679" sldId="305"/>
            <ac:spMk id="25" creationId="{C1203331-8A26-D283-C7D6-DEE9AF9E2DA4}"/>
          </ac:spMkLst>
        </pc:spChg>
        <pc:spChg chg="add mod">
          <ac:chgData name="Inês Silva" userId="c2d4fe7d-0386-4b6d-98a4-c28d1bc6bc60" providerId="ADAL" clId="{27D6722E-6DDE-4D57-BBC9-1210DD770DC9}" dt="2022-11-14T21:12:02.531" v="1675" actId="1076"/>
          <ac:spMkLst>
            <pc:docMk/>
            <pc:sldMk cId="941795679" sldId="305"/>
            <ac:spMk id="26" creationId="{4B82837C-8257-91F1-E360-C42E82D8B481}"/>
          </ac:spMkLst>
        </pc:spChg>
        <pc:picChg chg="mod">
          <ac:chgData name="Inês Silva" userId="c2d4fe7d-0386-4b6d-98a4-c28d1bc6bc60" providerId="ADAL" clId="{27D6722E-6DDE-4D57-BBC9-1210DD770DC9}" dt="2022-11-14T21:09:55.761" v="1654" actId="1076"/>
          <ac:picMkLst>
            <pc:docMk/>
            <pc:sldMk cId="941795679" sldId="305"/>
            <ac:picMk id="11" creationId="{094B446B-4B68-E877-6349-77C82EE5EB65}"/>
          </ac:picMkLst>
        </pc:picChg>
        <pc:picChg chg="mod">
          <ac:chgData name="Inês Silva" userId="c2d4fe7d-0386-4b6d-98a4-c28d1bc6bc60" providerId="ADAL" clId="{27D6722E-6DDE-4D57-BBC9-1210DD770DC9}" dt="2022-11-14T21:09:39.004" v="1651" actId="1076"/>
          <ac:picMkLst>
            <pc:docMk/>
            <pc:sldMk cId="941795679" sldId="305"/>
            <ac:picMk id="12" creationId="{A34E8F9D-1363-3A2A-BD85-DDE109842276}"/>
          </ac:picMkLst>
        </pc:picChg>
        <pc:picChg chg="mod">
          <ac:chgData name="Inês Silva" userId="c2d4fe7d-0386-4b6d-98a4-c28d1bc6bc60" providerId="ADAL" clId="{27D6722E-6DDE-4D57-BBC9-1210DD770DC9}" dt="2022-11-14T21:08:55.342" v="1645" actId="1076"/>
          <ac:picMkLst>
            <pc:docMk/>
            <pc:sldMk cId="941795679" sldId="305"/>
            <ac:picMk id="13" creationId="{8134A640-760A-C53C-5E61-FA8F57146BBF}"/>
          </ac:picMkLst>
        </pc:picChg>
        <pc:picChg chg="mod">
          <ac:chgData name="Inês Silva" userId="c2d4fe7d-0386-4b6d-98a4-c28d1bc6bc60" providerId="ADAL" clId="{27D6722E-6DDE-4D57-BBC9-1210DD770DC9}" dt="2022-11-14T21:11:05.820" v="1667" actId="1076"/>
          <ac:picMkLst>
            <pc:docMk/>
            <pc:sldMk cId="941795679" sldId="305"/>
            <ac:picMk id="14" creationId="{A6DF413C-589D-D19D-19A6-D8BE3F03D09B}"/>
          </ac:picMkLst>
        </pc:picChg>
        <pc:picChg chg="mod">
          <ac:chgData name="Inês Silva" userId="c2d4fe7d-0386-4b6d-98a4-c28d1bc6bc60" providerId="ADAL" clId="{27D6722E-6DDE-4D57-BBC9-1210DD770DC9}" dt="2022-11-14T21:11:59.230" v="1674" actId="1076"/>
          <ac:picMkLst>
            <pc:docMk/>
            <pc:sldMk cId="941795679" sldId="305"/>
            <ac:picMk id="15" creationId="{AAF540B6-370A-3F3B-2C7D-C56CD94AFBE6}"/>
          </ac:picMkLst>
        </pc:picChg>
        <pc:picChg chg="mod">
          <ac:chgData name="Inês Silva" userId="c2d4fe7d-0386-4b6d-98a4-c28d1bc6bc60" providerId="ADAL" clId="{27D6722E-6DDE-4D57-BBC9-1210DD770DC9}" dt="2022-11-14T21:09:15.836" v="1647" actId="14100"/>
          <ac:picMkLst>
            <pc:docMk/>
            <pc:sldMk cId="941795679" sldId="305"/>
            <ac:picMk id="16" creationId="{992F301F-C99E-B3A1-E94E-F5FA0DD1EB62}"/>
          </ac:picMkLst>
        </pc:picChg>
        <pc:picChg chg="add del mod">
          <ac:chgData name="Inês Silva" userId="c2d4fe7d-0386-4b6d-98a4-c28d1bc6bc60" providerId="ADAL" clId="{27D6722E-6DDE-4D57-BBC9-1210DD770DC9}" dt="2022-11-13T20:56:51.130" v="60"/>
          <ac:picMkLst>
            <pc:docMk/>
            <pc:sldMk cId="941795679" sldId="305"/>
            <ac:picMk id="22" creationId="{12BE1F45-14D9-AD9C-DE41-4F43AB1C40D9}"/>
          </ac:picMkLst>
        </pc:picChg>
        <pc:picChg chg="add del mod">
          <ac:chgData name="Inês Silva" userId="c2d4fe7d-0386-4b6d-98a4-c28d1bc6bc60" providerId="ADAL" clId="{27D6722E-6DDE-4D57-BBC9-1210DD770DC9}" dt="2022-11-13T20:57:01.900" v="62"/>
          <ac:picMkLst>
            <pc:docMk/>
            <pc:sldMk cId="941795679" sldId="305"/>
            <ac:picMk id="23" creationId="{5768ECC2-7734-998D-261B-626C0931EBDB}"/>
          </ac:picMkLst>
        </pc:picChg>
        <pc:picChg chg="add del mod">
          <ac:chgData name="Inês Silva" userId="c2d4fe7d-0386-4b6d-98a4-c28d1bc6bc60" providerId="ADAL" clId="{27D6722E-6DDE-4D57-BBC9-1210DD770DC9}" dt="2022-11-13T20:57:16.348" v="64"/>
          <ac:picMkLst>
            <pc:docMk/>
            <pc:sldMk cId="941795679" sldId="305"/>
            <ac:picMk id="24" creationId="{B1F1EB13-1998-C987-7848-3903448C3809}"/>
          </ac:picMkLst>
        </pc:picChg>
        <pc:cxnChg chg="add mod">
          <ac:chgData name="Inês Silva" userId="c2d4fe7d-0386-4b6d-98a4-c28d1bc6bc60" providerId="ADAL" clId="{27D6722E-6DDE-4D57-BBC9-1210DD770DC9}" dt="2022-11-14T21:10:35.146" v="1658" actId="14100"/>
          <ac:cxnSpMkLst>
            <pc:docMk/>
            <pc:sldMk cId="941795679" sldId="305"/>
            <ac:cxnSpMk id="28" creationId="{EC03DD01-53BE-EA52-8E3C-F7D5879992E2}"/>
          </ac:cxnSpMkLst>
        </pc:cxnChg>
        <pc:cxnChg chg="add mod">
          <ac:chgData name="Inês Silva" userId="c2d4fe7d-0386-4b6d-98a4-c28d1bc6bc60" providerId="ADAL" clId="{27D6722E-6DDE-4D57-BBC9-1210DD770DC9}" dt="2022-11-14T21:10:53.650" v="1664" actId="1076"/>
          <ac:cxnSpMkLst>
            <pc:docMk/>
            <pc:sldMk cId="941795679" sldId="305"/>
            <ac:cxnSpMk id="30" creationId="{DDF1E97F-4FAF-5C5A-3646-F296C2A0113B}"/>
          </ac:cxnSpMkLst>
        </pc:cxnChg>
        <pc:cxnChg chg="add del mod">
          <ac:chgData name="Inês Silva" userId="c2d4fe7d-0386-4b6d-98a4-c28d1bc6bc60" providerId="ADAL" clId="{27D6722E-6DDE-4D57-BBC9-1210DD770DC9}" dt="2022-11-14T21:11:00.864" v="1665" actId="478"/>
          <ac:cxnSpMkLst>
            <pc:docMk/>
            <pc:sldMk cId="941795679" sldId="305"/>
            <ac:cxnSpMk id="32" creationId="{2B239B7B-93AC-E6A1-27C2-09DA56220622}"/>
          </ac:cxnSpMkLst>
        </pc:cxnChg>
        <pc:cxnChg chg="add mod">
          <ac:chgData name="Inês Silva" userId="c2d4fe7d-0386-4b6d-98a4-c28d1bc6bc60" providerId="ADAL" clId="{27D6722E-6DDE-4D57-BBC9-1210DD770DC9}" dt="2022-11-14T21:11:59.230" v="1674" actId="1076"/>
          <ac:cxnSpMkLst>
            <pc:docMk/>
            <pc:sldMk cId="941795679" sldId="305"/>
            <ac:cxnSpMk id="34" creationId="{969D8463-F198-FE02-DB6D-13A490D1AA2C}"/>
          </ac:cxnSpMkLst>
        </pc:cxnChg>
        <pc:cxnChg chg="add mod">
          <ac:chgData name="Inês Silva" userId="c2d4fe7d-0386-4b6d-98a4-c28d1bc6bc60" providerId="ADAL" clId="{27D6722E-6DDE-4D57-BBC9-1210DD770DC9}" dt="2022-11-14T21:12:08.485" v="1676" actId="14100"/>
          <ac:cxnSpMkLst>
            <pc:docMk/>
            <pc:sldMk cId="941795679" sldId="305"/>
            <ac:cxnSpMk id="36" creationId="{FC3428D6-9A75-6B74-EB87-FFAB7E494143}"/>
          </ac:cxnSpMkLst>
        </pc:cxnChg>
      </pc:sldChg>
      <pc:sldChg chg="modTransition">
        <pc:chgData name="Inês Silva" userId="c2d4fe7d-0386-4b6d-98a4-c28d1bc6bc60" providerId="ADAL" clId="{27D6722E-6DDE-4D57-BBC9-1210DD770DC9}" dt="2022-11-14T21:07:50.506" v="1638"/>
        <pc:sldMkLst>
          <pc:docMk/>
          <pc:sldMk cId="1643215083" sldId="307"/>
        </pc:sldMkLst>
      </pc:sldChg>
      <pc:sldChg chg="addSp delSp modSp new mod modTransition">
        <pc:chgData name="Inês Silva" userId="c2d4fe7d-0386-4b6d-98a4-c28d1bc6bc60" providerId="ADAL" clId="{27D6722E-6DDE-4D57-BBC9-1210DD770DC9}" dt="2022-11-14T21:08:04.721" v="1640"/>
        <pc:sldMkLst>
          <pc:docMk/>
          <pc:sldMk cId="537076002" sldId="308"/>
        </pc:sldMkLst>
        <pc:spChg chg="del">
          <ac:chgData name="Inês Silva" userId="c2d4fe7d-0386-4b6d-98a4-c28d1bc6bc60" providerId="ADAL" clId="{27D6722E-6DDE-4D57-BBC9-1210DD770DC9}" dt="2022-11-13T21:15:02.165" v="179" actId="478"/>
          <ac:spMkLst>
            <pc:docMk/>
            <pc:sldMk cId="537076002" sldId="308"/>
            <ac:spMk id="2" creationId="{B2C0D292-BA25-0E34-A532-6AB98559564A}"/>
          </ac:spMkLst>
        </pc:spChg>
        <pc:spChg chg="del">
          <ac:chgData name="Inês Silva" userId="c2d4fe7d-0386-4b6d-98a4-c28d1bc6bc60" providerId="ADAL" clId="{27D6722E-6DDE-4D57-BBC9-1210DD770DC9}" dt="2022-11-13T21:14:55.366" v="177" actId="478"/>
          <ac:spMkLst>
            <pc:docMk/>
            <pc:sldMk cId="537076002" sldId="308"/>
            <ac:spMk id="3" creationId="{D80B7140-D5BB-6A82-8CA6-CB19B50C6EEC}"/>
          </ac:spMkLst>
        </pc:spChg>
        <pc:spChg chg="del">
          <ac:chgData name="Inês Silva" userId="c2d4fe7d-0386-4b6d-98a4-c28d1bc6bc60" providerId="ADAL" clId="{27D6722E-6DDE-4D57-BBC9-1210DD770DC9}" dt="2022-11-13T21:15:07.366" v="180" actId="478"/>
          <ac:spMkLst>
            <pc:docMk/>
            <pc:sldMk cId="537076002" sldId="308"/>
            <ac:spMk id="4" creationId="{4DA32D40-748A-4430-8230-197A3274B667}"/>
          </ac:spMkLst>
        </pc:spChg>
        <pc:spChg chg="del">
          <ac:chgData name="Inês Silva" userId="c2d4fe7d-0386-4b6d-98a4-c28d1bc6bc60" providerId="ADAL" clId="{27D6722E-6DDE-4D57-BBC9-1210DD770DC9}" dt="2022-11-13T21:14:57.843" v="178" actId="478"/>
          <ac:spMkLst>
            <pc:docMk/>
            <pc:sldMk cId="537076002" sldId="308"/>
            <ac:spMk id="5" creationId="{80F883CE-E4C6-C4C3-0793-B109A7DA072F}"/>
          </ac:spMkLst>
        </pc:spChg>
        <pc:spChg chg="mod">
          <ac:chgData name="Inês Silva" userId="c2d4fe7d-0386-4b6d-98a4-c28d1bc6bc60" providerId="ADAL" clId="{27D6722E-6DDE-4D57-BBC9-1210DD770DC9}" dt="2022-11-13T21:10:26.889" v="162" actId="20577"/>
          <ac:spMkLst>
            <pc:docMk/>
            <pc:sldMk cId="537076002" sldId="308"/>
            <ac:spMk id="6" creationId="{3B2CB5CD-48CF-229F-D6F7-A97FB04A2D5E}"/>
          </ac:spMkLst>
        </pc:spChg>
        <pc:spChg chg="del">
          <ac:chgData name="Inês Silva" userId="c2d4fe7d-0386-4b6d-98a4-c28d1bc6bc60" providerId="ADAL" clId="{27D6722E-6DDE-4D57-BBC9-1210DD770DC9}" dt="2022-11-13T21:18:13.329" v="190" actId="478"/>
          <ac:spMkLst>
            <pc:docMk/>
            <pc:sldMk cId="537076002" sldId="308"/>
            <ac:spMk id="7" creationId="{9AC806A7-2CC1-2C0A-6AEC-F070149CF186}"/>
          </ac:spMkLst>
        </pc:spChg>
        <pc:spChg chg="del">
          <ac:chgData name="Inês Silva" userId="c2d4fe7d-0386-4b6d-98a4-c28d1bc6bc60" providerId="ADAL" clId="{27D6722E-6DDE-4D57-BBC9-1210DD770DC9}" dt="2022-11-13T21:14:53.019" v="176" actId="478"/>
          <ac:spMkLst>
            <pc:docMk/>
            <pc:sldMk cId="537076002" sldId="308"/>
            <ac:spMk id="8" creationId="{517C27FC-2D74-9909-7BDA-1FB367A3F11F}"/>
          </ac:spMkLst>
        </pc:spChg>
        <pc:spChg chg="add del mod">
          <ac:chgData name="Inês Silva" userId="c2d4fe7d-0386-4b6d-98a4-c28d1bc6bc60" providerId="ADAL" clId="{27D6722E-6DDE-4D57-BBC9-1210DD770DC9}" dt="2022-11-13T21:12:53.254" v="166" actId="22"/>
          <ac:spMkLst>
            <pc:docMk/>
            <pc:sldMk cId="537076002" sldId="308"/>
            <ac:spMk id="10" creationId="{6C2CE483-37A5-5AF3-C32F-F654475DEF4E}"/>
          </ac:spMkLst>
        </pc:spChg>
        <pc:spChg chg="add mod">
          <ac:chgData name="Inês Silva" userId="c2d4fe7d-0386-4b6d-98a4-c28d1bc6bc60" providerId="ADAL" clId="{27D6722E-6DDE-4D57-BBC9-1210DD770DC9}" dt="2022-11-13T21:26:32.044" v="220" actId="1076"/>
          <ac:spMkLst>
            <pc:docMk/>
            <pc:sldMk cId="537076002" sldId="308"/>
            <ac:spMk id="11" creationId="{52BABA00-CE27-3A1B-6BC0-0FDD4B5F73D1}"/>
          </ac:spMkLst>
        </pc:spChg>
        <pc:spChg chg="add mod">
          <ac:chgData name="Inês Silva" userId="c2d4fe7d-0386-4b6d-98a4-c28d1bc6bc60" providerId="ADAL" clId="{27D6722E-6DDE-4D57-BBC9-1210DD770DC9}" dt="2022-11-13T21:40:37.937" v="306" actId="1076"/>
          <ac:spMkLst>
            <pc:docMk/>
            <pc:sldMk cId="537076002" sldId="308"/>
            <ac:spMk id="31" creationId="{1D8E0767-EF95-4CE5-9873-95F93D523C91}"/>
          </ac:spMkLst>
        </pc:spChg>
        <pc:spChg chg="add mod">
          <ac:chgData name="Inês Silva" userId="c2d4fe7d-0386-4b6d-98a4-c28d1bc6bc60" providerId="ADAL" clId="{27D6722E-6DDE-4D57-BBC9-1210DD770DC9}" dt="2022-11-13T21:39:01.683" v="296" actId="1076"/>
          <ac:spMkLst>
            <pc:docMk/>
            <pc:sldMk cId="537076002" sldId="308"/>
            <ac:spMk id="32" creationId="{8B083C85-9144-DBA1-86A1-316CE9C3E837}"/>
          </ac:spMkLst>
        </pc:spChg>
        <pc:spChg chg="add mod">
          <ac:chgData name="Inês Silva" userId="c2d4fe7d-0386-4b6d-98a4-c28d1bc6bc60" providerId="ADAL" clId="{27D6722E-6DDE-4D57-BBC9-1210DD770DC9}" dt="2022-11-13T21:40:26.584" v="305" actId="1076"/>
          <ac:spMkLst>
            <pc:docMk/>
            <pc:sldMk cId="537076002" sldId="308"/>
            <ac:spMk id="33" creationId="{AFDB4C65-A0EF-FB8D-C5E0-874C2AD21872}"/>
          </ac:spMkLst>
        </pc:spChg>
        <pc:spChg chg="add mod">
          <ac:chgData name="Inês Silva" userId="c2d4fe7d-0386-4b6d-98a4-c28d1bc6bc60" providerId="ADAL" clId="{27D6722E-6DDE-4D57-BBC9-1210DD770DC9}" dt="2022-11-13T21:42:44.338" v="318" actId="1076"/>
          <ac:spMkLst>
            <pc:docMk/>
            <pc:sldMk cId="537076002" sldId="308"/>
            <ac:spMk id="34" creationId="{E7F04CB5-A1CC-D582-10E1-4BF798B39B55}"/>
          </ac:spMkLst>
        </pc:spChg>
        <pc:spChg chg="add mod">
          <ac:chgData name="Inês Silva" userId="c2d4fe7d-0386-4b6d-98a4-c28d1bc6bc60" providerId="ADAL" clId="{27D6722E-6DDE-4D57-BBC9-1210DD770DC9}" dt="2022-11-13T21:43:06.887" v="320" actId="1076"/>
          <ac:spMkLst>
            <pc:docMk/>
            <pc:sldMk cId="537076002" sldId="308"/>
            <ac:spMk id="35" creationId="{220C5614-0D8B-686F-06FF-F8C7BD07A56C}"/>
          </ac:spMkLst>
        </pc:spChg>
        <pc:picChg chg="add del mod">
          <ac:chgData name="Inês Silva" userId="c2d4fe7d-0386-4b6d-98a4-c28d1bc6bc60" providerId="ADAL" clId="{27D6722E-6DDE-4D57-BBC9-1210DD770DC9}" dt="2022-11-13T21:23:01.740" v="200" actId="478"/>
          <ac:picMkLst>
            <pc:docMk/>
            <pc:sldMk cId="537076002" sldId="308"/>
            <ac:picMk id="14" creationId="{28DAF9C4-167B-A040-2111-94B57B593C63}"/>
          </ac:picMkLst>
        </pc:picChg>
        <pc:picChg chg="add del mod">
          <ac:chgData name="Inês Silva" userId="c2d4fe7d-0386-4b6d-98a4-c28d1bc6bc60" providerId="ADAL" clId="{27D6722E-6DDE-4D57-BBC9-1210DD770DC9}" dt="2022-11-13T21:25:36.426" v="218" actId="478"/>
          <ac:picMkLst>
            <pc:docMk/>
            <pc:sldMk cId="537076002" sldId="308"/>
            <ac:picMk id="16" creationId="{60EB2B62-35FD-9B78-C6F4-F08952637AC5}"/>
          </ac:picMkLst>
        </pc:picChg>
        <pc:picChg chg="add del mod">
          <ac:chgData name="Inês Silva" userId="c2d4fe7d-0386-4b6d-98a4-c28d1bc6bc60" providerId="ADAL" clId="{27D6722E-6DDE-4D57-BBC9-1210DD770DC9}" dt="2022-11-13T21:25:38.471" v="219" actId="478"/>
          <ac:picMkLst>
            <pc:docMk/>
            <pc:sldMk cId="537076002" sldId="308"/>
            <ac:picMk id="18" creationId="{0FF5357B-59E9-AFF6-AED0-D7A58BA95C3D}"/>
          </ac:picMkLst>
        </pc:picChg>
        <pc:picChg chg="add mod">
          <ac:chgData name="Inês Silva" userId="c2d4fe7d-0386-4b6d-98a4-c28d1bc6bc60" providerId="ADAL" clId="{27D6722E-6DDE-4D57-BBC9-1210DD770DC9}" dt="2022-11-13T21:34:25.879" v="265" actId="1076"/>
          <ac:picMkLst>
            <pc:docMk/>
            <pc:sldMk cId="537076002" sldId="308"/>
            <ac:picMk id="20" creationId="{F95511E6-94AB-28D7-D95D-E4ABA17B10B3}"/>
          </ac:picMkLst>
        </pc:picChg>
        <pc:picChg chg="add mod">
          <ac:chgData name="Inês Silva" userId="c2d4fe7d-0386-4b6d-98a4-c28d1bc6bc60" providerId="ADAL" clId="{27D6722E-6DDE-4D57-BBC9-1210DD770DC9}" dt="2022-11-13T21:39:57.288" v="300" actId="1076"/>
          <ac:picMkLst>
            <pc:docMk/>
            <pc:sldMk cId="537076002" sldId="308"/>
            <ac:picMk id="22" creationId="{74299932-2F97-46A6-095B-E13D5BF20138}"/>
          </ac:picMkLst>
        </pc:picChg>
        <pc:picChg chg="add mod">
          <ac:chgData name="Inês Silva" userId="c2d4fe7d-0386-4b6d-98a4-c28d1bc6bc60" providerId="ADAL" clId="{27D6722E-6DDE-4D57-BBC9-1210DD770DC9}" dt="2022-11-13T21:34:32.491" v="267" actId="1076"/>
          <ac:picMkLst>
            <pc:docMk/>
            <pc:sldMk cId="537076002" sldId="308"/>
            <ac:picMk id="24" creationId="{BEEE76C2-FF02-63EF-F74D-7056F91439B0}"/>
          </ac:picMkLst>
        </pc:picChg>
        <pc:picChg chg="add mod">
          <ac:chgData name="Inês Silva" userId="c2d4fe7d-0386-4b6d-98a4-c28d1bc6bc60" providerId="ADAL" clId="{27D6722E-6DDE-4D57-BBC9-1210DD770DC9}" dt="2022-11-13T21:34:38.600" v="268" actId="1076"/>
          <ac:picMkLst>
            <pc:docMk/>
            <pc:sldMk cId="537076002" sldId="308"/>
            <ac:picMk id="26" creationId="{6AA67640-C31B-56AE-9711-FBA19BCDBA2A}"/>
          </ac:picMkLst>
        </pc:picChg>
        <pc:picChg chg="add mod">
          <ac:chgData name="Inês Silva" userId="c2d4fe7d-0386-4b6d-98a4-c28d1bc6bc60" providerId="ADAL" clId="{27D6722E-6DDE-4D57-BBC9-1210DD770DC9}" dt="2022-11-13T21:37:00.781" v="277" actId="14100"/>
          <ac:picMkLst>
            <pc:docMk/>
            <pc:sldMk cId="537076002" sldId="308"/>
            <ac:picMk id="28" creationId="{286DDFF9-AABE-3666-B184-387595F1A078}"/>
          </ac:picMkLst>
        </pc:picChg>
        <pc:picChg chg="add mod">
          <ac:chgData name="Inês Silva" userId="c2d4fe7d-0386-4b6d-98a4-c28d1bc6bc60" providerId="ADAL" clId="{27D6722E-6DDE-4D57-BBC9-1210DD770DC9}" dt="2022-11-13T21:37:12.287" v="280" actId="14100"/>
          <ac:picMkLst>
            <pc:docMk/>
            <pc:sldMk cId="537076002" sldId="308"/>
            <ac:picMk id="30" creationId="{5E73C40A-066D-52C2-4DF0-A9A3CFA10D88}"/>
          </ac:picMkLst>
        </pc:picChg>
        <pc:cxnChg chg="add mod">
          <ac:chgData name="Inês Silva" userId="c2d4fe7d-0386-4b6d-98a4-c28d1bc6bc60" providerId="ADAL" clId="{27D6722E-6DDE-4D57-BBC9-1210DD770DC9}" dt="2022-11-13T21:24:52.473" v="214" actId="1076"/>
          <ac:cxnSpMkLst>
            <pc:docMk/>
            <pc:sldMk cId="537076002" sldId="308"/>
            <ac:cxnSpMk id="12" creationId="{19CD1221-7C80-490F-9F6E-CC8B87659AE1}"/>
          </ac:cxnSpMkLst>
        </pc:cxnChg>
        <pc:cxnChg chg="add mod">
          <ac:chgData name="Inês Silva" userId="c2d4fe7d-0386-4b6d-98a4-c28d1bc6bc60" providerId="ADAL" clId="{27D6722E-6DDE-4D57-BBC9-1210DD770DC9}" dt="2022-11-13T21:43:35.439" v="323" actId="14100"/>
          <ac:cxnSpMkLst>
            <pc:docMk/>
            <pc:sldMk cId="537076002" sldId="308"/>
            <ac:cxnSpMk id="36" creationId="{A65D0B06-7D8D-0446-503A-E2A389183AAE}"/>
          </ac:cxnSpMkLst>
        </pc:cxnChg>
        <pc:cxnChg chg="add mod">
          <ac:chgData name="Inês Silva" userId="c2d4fe7d-0386-4b6d-98a4-c28d1bc6bc60" providerId="ADAL" clId="{27D6722E-6DDE-4D57-BBC9-1210DD770DC9}" dt="2022-11-13T21:44:07.690" v="327" actId="14100"/>
          <ac:cxnSpMkLst>
            <pc:docMk/>
            <pc:sldMk cId="537076002" sldId="308"/>
            <ac:cxnSpMk id="38" creationId="{FB9468C7-F827-7D08-1DEA-E9EF1B60F7AF}"/>
          </ac:cxnSpMkLst>
        </pc:cxnChg>
        <pc:cxnChg chg="add mod">
          <ac:chgData name="Inês Silva" userId="c2d4fe7d-0386-4b6d-98a4-c28d1bc6bc60" providerId="ADAL" clId="{27D6722E-6DDE-4D57-BBC9-1210DD770DC9}" dt="2022-11-13T21:44:27.918" v="330" actId="14100"/>
          <ac:cxnSpMkLst>
            <pc:docMk/>
            <pc:sldMk cId="537076002" sldId="308"/>
            <ac:cxnSpMk id="40" creationId="{E6209414-7063-2731-4A3A-D8C38D0DC301}"/>
          </ac:cxnSpMkLst>
        </pc:cxnChg>
        <pc:cxnChg chg="add mod">
          <ac:chgData name="Inês Silva" userId="c2d4fe7d-0386-4b6d-98a4-c28d1bc6bc60" providerId="ADAL" clId="{27D6722E-6DDE-4D57-BBC9-1210DD770DC9}" dt="2022-11-13T21:44:53.752" v="335" actId="14100"/>
          <ac:cxnSpMkLst>
            <pc:docMk/>
            <pc:sldMk cId="537076002" sldId="308"/>
            <ac:cxnSpMk id="42" creationId="{7B8BC3FC-2B89-80D9-C40F-236FB03BF735}"/>
          </ac:cxnSpMkLst>
        </pc:cxnChg>
        <pc:cxnChg chg="add mod">
          <ac:chgData name="Inês Silva" userId="c2d4fe7d-0386-4b6d-98a4-c28d1bc6bc60" providerId="ADAL" clId="{27D6722E-6DDE-4D57-BBC9-1210DD770DC9}" dt="2022-11-13T21:45:06.460" v="338" actId="14100"/>
          <ac:cxnSpMkLst>
            <pc:docMk/>
            <pc:sldMk cId="537076002" sldId="308"/>
            <ac:cxnSpMk id="44" creationId="{45C83991-E572-EB55-407F-FE042EA92AEF}"/>
          </ac:cxnSpMkLst>
        </pc:cxnChg>
      </pc:sldChg>
      <pc:sldChg chg="addSp modSp mod modTransition">
        <pc:chgData name="Inês Silva" userId="c2d4fe7d-0386-4b6d-98a4-c28d1bc6bc60" providerId="ADAL" clId="{27D6722E-6DDE-4D57-BBC9-1210DD770DC9}" dt="2022-11-15T19:23:33.309" v="2140" actId="1076"/>
        <pc:sldMkLst>
          <pc:docMk/>
          <pc:sldMk cId="2666977356" sldId="309"/>
        </pc:sldMkLst>
        <pc:spChg chg="add mod">
          <ac:chgData name="Inês Silva" userId="c2d4fe7d-0386-4b6d-98a4-c28d1bc6bc60" providerId="ADAL" clId="{27D6722E-6DDE-4D57-BBC9-1210DD770DC9}" dt="2022-11-13T21:49:18.939" v="365" actId="1076"/>
          <ac:spMkLst>
            <pc:docMk/>
            <pc:sldMk cId="2666977356" sldId="309"/>
            <ac:spMk id="7" creationId="{F7CF98FF-12DF-BC4D-FE5E-47BD5448AE58}"/>
          </ac:spMkLst>
        </pc:spChg>
        <pc:spChg chg="add mod">
          <ac:chgData name="Inês Silva" userId="c2d4fe7d-0386-4b6d-98a4-c28d1bc6bc60" providerId="ADAL" clId="{27D6722E-6DDE-4D57-BBC9-1210DD770DC9}" dt="2022-11-13T21:49:40.065" v="372" actId="14100"/>
          <ac:spMkLst>
            <pc:docMk/>
            <pc:sldMk cId="2666977356" sldId="309"/>
            <ac:spMk id="10" creationId="{20074275-CD50-7C32-79D2-A14031C7638A}"/>
          </ac:spMkLst>
        </pc:spChg>
        <pc:spChg chg="add mod">
          <ac:chgData name="Inês Silva" userId="c2d4fe7d-0386-4b6d-98a4-c28d1bc6bc60" providerId="ADAL" clId="{27D6722E-6DDE-4D57-BBC9-1210DD770DC9}" dt="2022-11-13T21:49:57.836" v="376" actId="1076"/>
          <ac:spMkLst>
            <pc:docMk/>
            <pc:sldMk cId="2666977356" sldId="309"/>
            <ac:spMk id="14" creationId="{94857878-2594-A272-F600-4CECF68BFC7F}"/>
          </ac:spMkLst>
        </pc:spChg>
        <pc:picChg chg="add mod">
          <ac:chgData name="Inês Silva" userId="c2d4fe7d-0386-4b6d-98a4-c28d1bc6bc60" providerId="ADAL" clId="{27D6722E-6DDE-4D57-BBC9-1210DD770DC9}" dt="2022-11-15T19:23:33.309" v="2140" actId="1076"/>
          <ac:picMkLst>
            <pc:docMk/>
            <pc:sldMk cId="2666977356" sldId="309"/>
            <ac:picMk id="4" creationId="{648F586F-DB50-BB84-9A82-408A0F6023C9}"/>
          </ac:picMkLst>
        </pc:picChg>
        <pc:cxnChg chg="mod">
          <ac:chgData name="Inês Silva" userId="c2d4fe7d-0386-4b6d-98a4-c28d1bc6bc60" providerId="ADAL" clId="{27D6722E-6DDE-4D57-BBC9-1210DD770DC9}" dt="2022-11-15T19:23:33.309" v="2140" actId="1076"/>
          <ac:cxnSpMkLst>
            <pc:docMk/>
            <pc:sldMk cId="2666977356" sldId="309"/>
            <ac:cxnSpMk id="16" creationId="{5D6AA67E-6A26-0636-9005-C020693AE669}"/>
          </ac:cxnSpMkLst>
        </pc:cxnChg>
      </pc:sldChg>
      <pc:sldChg chg="add del">
        <pc:chgData name="Inês Silva" userId="c2d4fe7d-0386-4b6d-98a4-c28d1bc6bc60" providerId="ADAL" clId="{27D6722E-6DDE-4D57-BBC9-1210DD770DC9}" dt="2022-11-13T21:48:28.874" v="359"/>
        <pc:sldMkLst>
          <pc:docMk/>
          <pc:sldMk cId="3136625633" sldId="310"/>
        </pc:sldMkLst>
      </pc:sldChg>
      <pc:sldChg chg="addSp delSp modSp mod">
        <pc:chgData name="Inês Silva" userId="c2d4fe7d-0386-4b6d-98a4-c28d1bc6bc60" providerId="ADAL" clId="{27D6722E-6DDE-4D57-BBC9-1210DD770DC9}" dt="2022-11-14T19:38:14.002" v="1635"/>
        <pc:sldMkLst>
          <pc:docMk/>
          <pc:sldMk cId="2825847599" sldId="311"/>
        </pc:sldMkLst>
        <pc:spChg chg="mod">
          <ac:chgData name="Inês Silva" userId="c2d4fe7d-0386-4b6d-98a4-c28d1bc6bc60" providerId="ADAL" clId="{27D6722E-6DDE-4D57-BBC9-1210DD770DC9}" dt="2022-11-14T19:19:05.224" v="1613" actId="1076"/>
          <ac:spMkLst>
            <pc:docMk/>
            <pc:sldMk cId="2825847599" sldId="311"/>
            <ac:spMk id="2" creationId="{203F8108-A7DE-AD2C-61AC-812ECD029BB7}"/>
          </ac:spMkLst>
        </pc:spChg>
        <pc:spChg chg="mod">
          <ac:chgData name="Inês Silva" userId="c2d4fe7d-0386-4b6d-98a4-c28d1bc6bc60" providerId="ADAL" clId="{27D6722E-6DDE-4D57-BBC9-1210DD770DC9}" dt="2022-11-14T19:04:20.404" v="1547" actId="1076"/>
          <ac:spMkLst>
            <pc:docMk/>
            <pc:sldMk cId="2825847599" sldId="311"/>
            <ac:spMk id="3" creationId="{AF15337E-0C19-943D-792D-BD944B6A74A2}"/>
          </ac:spMkLst>
        </pc:spChg>
        <pc:spChg chg="add del mod">
          <ac:chgData name="Inês Silva" userId="c2d4fe7d-0386-4b6d-98a4-c28d1bc6bc60" providerId="ADAL" clId="{27D6722E-6DDE-4D57-BBC9-1210DD770DC9}" dt="2022-11-14T17:54:59.509" v="427" actId="22"/>
          <ac:spMkLst>
            <pc:docMk/>
            <pc:sldMk cId="2825847599" sldId="311"/>
            <ac:spMk id="11" creationId="{6FEA5FA9-4601-4D53-77EA-668E9CCFE0A9}"/>
          </ac:spMkLst>
        </pc:spChg>
        <pc:spChg chg="add del mod">
          <ac:chgData name="Inês Silva" userId="c2d4fe7d-0386-4b6d-98a4-c28d1bc6bc60" providerId="ADAL" clId="{27D6722E-6DDE-4D57-BBC9-1210DD770DC9}" dt="2022-11-14T19:04:17.656" v="1546" actId="478"/>
          <ac:spMkLst>
            <pc:docMk/>
            <pc:sldMk cId="2825847599" sldId="311"/>
            <ac:spMk id="22" creationId="{43AB99EA-3433-6637-04BF-C79AB8DF08AC}"/>
          </ac:spMkLst>
        </pc:spChg>
        <pc:spChg chg="add del mod">
          <ac:chgData name="Inês Silva" userId="c2d4fe7d-0386-4b6d-98a4-c28d1bc6bc60" providerId="ADAL" clId="{27D6722E-6DDE-4D57-BBC9-1210DD770DC9}" dt="2022-11-14T19:05:25.961" v="1549" actId="478"/>
          <ac:spMkLst>
            <pc:docMk/>
            <pc:sldMk cId="2825847599" sldId="311"/>
            <ac:spMk id="23" creationId="{757C535A-9895-F144-E820-1F4E37E36B2E}"/>
          </ac:spMkLst>
        </pc:spChg>
        <pc:spChg chg="add del mod">
          <ac:chgData name="Inês Silva" userId="c2d4fe7d-0386-4b6d-98a4-c28d1bc6bc60" providerId="ADAL" clId="{27D6722E-6DDE-4D57-BBC9-1210DD770DC9}" dt="2022-11-14T19:04:03.208" v="1542" actId="478"/>
          <ac:spMkLst>
            <pc:docMk/>
            <pc:sldMk cId="2825847599" sldId="311"/>
            <ac:spMk id="25" creationId="{D29BFCA2-0E8B-F0FE-D230-8327C84CF174}"/>
          </ac:spMkLst>
        </pc:spChg>
        <pc:graphicFrameChg chg="add mod modGraphic">
          <ac:chgData name="Inês Silva" userId="c2d4fe7d-0386-4b6d-98a4-c28d1bc6bc60" providerId="ADAL" clId="{27D6722E-6DDE-4D57-BBC9-1210DD770DC9}" dt="2022-11-14T19:28:59.093" v="1628" actId="14100"/>
          <ac:graphicFrameMkLst>
            <pc:docMk/>
            <pc:sldMk cId="2825847599" sldId="311"/>
            <ac:graphicFrameMk id="28" creationId="{2098AF07-6538-565E-C458-EE0A1B4E4371}"/>
          </ac:graphicFrameMkLst>
        </pc:graphicFrameChg>
        <pc:graphicFrameChg chg="add mod modGraphic">
          <ac:chgData name="Inês Silva" userId="c2d4fe7d-0386-4b6d-98a4-c28d1bc6bc60" providerId="ADAL" clId="{27D6722E-6DDE-4D57-BBC9-1210DD770DC9}" dt="2022-11-14T19:38:14.002" v="1635"/>
          <ac:graphicFrameMkLst>
            <pc:docMk/>
            <pc:sldMk cId="2825847599" sldId="311"/>
            <ac:graphicFrameMk id="29" creationId="{8292A32B-7739-23A4-AC63-BE94244548D5}"/>
          </ac:graphicFrameMkLst>
        </pc:graphicFrameChg>
        <pc:picChg chg="add del mod">
          <ac:chgData name="Inês Silva" userId="c2d4fe7d-0386-4b6d-98a4-c28d1bc6bc60" providerId="ADAL" clId="{27D6722E-6DDE-4D57-BBC9-1210DD770DC9}" dt="2022-11-14T19:29:03.882" v="1630" actId="478"/>
          <ac:picMkLst>
            <pc:docMk/>
            <pc:sldMk cId="2825847599" sldId="311"/>
            <ac:picMk id="4" creationId="{28C2E693-4BEE-5441-56B8-EBB5009006F6}"/>
          </ac:picMkLst>
        </pc:picChg>
        <pc:picChg chg="add del mod">
          <ac:chgData name="Inês Silva" userId="c2d4fe7d-0386-4b6d-98a4-c28d1bc6bc60" providerId="ADAL" clId="{27D6722E-6DDE-4D57-BBC9-1210DD770DC9}" dt="2022-11-14T17:48:35.698" v="388" actId="478"/>
          <ac:picMkLst>
            <pc:docMk/>
            <pc:sldMk cId="2825847599" sldId="311"/>
            <ac:picMk id="5" creationId="{BB8C8260-ADA5-FB6C-4CDA-9FE657190D48}"/>
          </ac:picMkLst>
        </pc:picChg>
        <pc:picChg chg="mod">
          <ac:chgData name="Inês Silva" userId="c2d4fe7d-0386-4b6d-98a4-c28d1bc6bc60" providerId="ADAL" clId="{27D6722E-6DDE-4D57-BBC9-1210DD770DC9}" dt="2022-11-14T19:15:24.189" v="1602" actId="1076"/>
          <ac:picMkLst>
            <pc:docMk/>
            <pc:sldMk cId="2825847599" sldId="311"/>
            <ac:picMk id="6" creationId="{9D0EF28B-AAEA-0207-5F4B-405B61E13F65}"/>
          </ac:picMkLst>
        </pc:picChg>
        <pc:picChg chg="add del mod">
          <ac:chgData name="Inês Silva" userId="c2d4fe7d-0386-4b6d-98a4-c28d1bc6bc60" providerId="ADAL" clId="{27D6722E-6DDE-4D57-BBC9-1210DD770DC9}" dt="2022-11-14T19:29:01.130" v="1629" actId="478"/>
          <ac:picMkLst>
            <pc:docMk/>
            <pc:sldMk cId="2825847599" sldId="311"/>
            <ac:picMk id="8" creationId="{DC473500-EC23-E147-E048-5B1EF33CE049}"/>
          </ac:picMkLst>
        </pc:picChg>
        <pc:picChg chg="del mod">
          <ac:chgData name="Inês Silva" userId="c2d4fe7d-0386-4b6d-98a4-c28d1bc6bc60" providerId="ADAL" clId="{27D6722E-6DDE-4D57-BBC9-1210DD770DC9}" dt="2022-11-14T18:06:10.931" v="479" actId="478"/>
          <ac:picMkLst>
            <pc:docMk/>
            <pc:sldMk cId="2825847599" sldId="311"/>
            <ac:picMk id="10" creationId="{E5ECD844-3D21-C79E-5689-1CFC8309E93A}"/>
          </ac:picMkLst>
        </pc:picChg>
        <pc:picChg chg="mod">
          <ac:chgData name="Inês Silva" userId="c2d4fe7d-0386-4b6d-98a4-c28d1bc6bc60" providerId="ADAL" clId="{27D6722E-6DDE-4D57-BBC9-1210DD770DC9}" dt="2022-11-14T19:15:33.680" v="1604" actId="1076"/>
          <ac:picMkLst>
            <pc:docMk/>
            <pc:sldMk cId="2825847599" sldId="311"/>
            <ac:picMk id="12" creationId="{0E11B077-F379-4E10-1223-FD15EE58F39E}"/>
          </ac:picMkLst>
        </pc:picChg>
        <pc:picChg chg="add del mod">
          <ac:chgData name="Inês Silva" userId="c2d4fe7d-0386-4b6d-98a4-c28d1bc6bc60" providerId="ADAL" clId="{27D6722E-6DDE-4D57-BBC9-1210DD770DC9}" dt="2022-11-14T17:56:09.760" v="447" actId="22"/>
          <ac:picMkLst>
            <pc:docMk/>
            <pc:sldMk cId="2825847599" sldId="311"/>
            <ac:picMk id="14" creationId="{66356EF2-E277-7D8D-0DF9-104EC3802404}"/>
          </ac:picMkLst>
        </pc:picChg>
        <pc:picChg chg="del mod">
          <ac:chgData name="Inês Silva" userId="c2d4fe7d-0386-4b6d-98a4-c28d1bc6bc60" providerId="ADAL" clId="{27D6722E-6DDE-4D57-BBC9-1210DD770DC9}" dt="2022-11-14T18:47:47.155" v="1315" actId="478"/>
          <ac:picMkLst>
            <pc:docMk/>
            <pc:sldMk cId="2825847599" sldId="311"/>
            <ac:picMk id="15" creationId="{FE31D9D9-312A-A9C1-4C75-B069E123D352}"/>
          </ac:picMkLst>
        </pc:picChg>
        <pc:picChg chg="del mod">
          <ac:chgData name="Inês Silva" userId="c2d4fe7d-0386-4b6d-98a4-c28d1bc6bc60" providerId="ADAL" clId="{27D6722E-6DDE-4D57-BBC9-1210DD770DC9}" dt="2022-11-14T19:00:11.112" v="1359" actId="478"/>
          <ac:picMkLst>
            <pc:docMk/>
            <pc:sldMk cId="2825847599" sldId="311"/>
            <ac:picMk id="17" creationId="{9EC28A51-F546-A69A-CA57-62B5036B136B}"/>
          </ac:picMkLst>
        </pc:picChg>
        <pc:picChg chg="add del mod">
          <ac:chgData name="Inês Silva" userId="c2d4fe7d-0386-4b6d-98a4-c28d1bc6bc60" providerId="ADAL" clId="{27D6722E-6DDE-4D57-BBC9-1210DD770DC9}" dt="2022-11-14T18:55:21.478" v="1337" actId="478"/>
          <ac:picMkLst>
            <pc:docMk/>
            <pc:sldMk cId="2825847599" sldId="311"/>
            <ac:picMk id="21" creationId="{8EE0913E-1268-BB2B-F599-B4C1E9A2130F}"/>
          </ac:picMkLst>
        </pc:picChg>
        <pc:picChg chg="add del mod">
          <ac:chgData name="Inês Silva" userId="c2d4fe7d-0386-4b6d-98a4-c28d1bc6bc60" providerId="ADAL" clId="{27D6722E-6DDE-4D57-BBC9-1210DD770DC9}" dt="2022-11-14T18:50:28.112" v="1331" actId="478"/>
          <ac:picMkLst>
            <pc:docMk/>
            <pc:sldMk cId="2825847599" sldId="311"/>
            <ac:picMk id="24" creationId="{8EE54920-F6DC-1F66-E51E-00139D5E65AB}"/>
          </ac:picMkLst>
        </pc:picChg>
        <pc:picChg chg="add mod">
          <ac:chgData name="Inês Silva" userId="c2d4fe7d-0386-4b6d-98a4-c28d1bc6bc60" providerId="ADAL" clId="{27D6722E-6DDE-4D57-BBC9-1210DD770DC9}" dt="2022-11-14T19:15:28.677" v="1603" actId="1076"/>
          <ac:picMkLst>
            <pc:docMk/>
            <pc:sldMk cId="2825847599" sldId="311"/>
            <ac:picMk id="27" creationId="{DF1E45E6-582A-ECD6-7B2F-2EDBEBC08F1D}"/>
          </ac:picMkLst>
        </pc:picChg>
        <pc:cxnChg chg="add mod">
          <ac:chgData name="Inês Silva" userId="c2d4fe7d-0386-4b6d-98a4-c28d1bc6bc60" providerId="ADAL" clId="{27D6722E-6DDE-4D57-BBC9-1210DD770DC9}" dt="2022-11-14T19:08:46.242" v="1574" actId="1076"/>
          <ac:cxnSpMkLst>
            <pc:docMk/>
            <pc:sldMk cId="2825847599" sldId="311"/>
            <ac:cxnSpMk id="16" creationId="{9669EF65-FEC4-6C02-2D60-74C2FB5997C2}"/>
          </ac:cxnSpMkLst>
        </pc:cxnChg>
      </pc:sldChg>
      <pc:sldChg chg="del">
        <pc:chgData name="Inês Silva" userId="c2d4fe7d-0386-4b6d-98a4-c28d1bc6bc60" providerId="ADAL" clId="{27D6722E-6DDE-4D57-BBC9-1210DD770DC9}" dt="2022-11-14T18:44:57.771" v="1304" actId="47"/>
        <pc:sldMkLst>
          <pc:docMk/>
          <pc:sldMk cId="49126391" sldId="312"/>
        </pc:sldMkLst>
      </pc:sldChg>
      <pc:sldChg chg="modSp mod">
        <pc:chgData name="Inês Silva" userId="c2d4fe7d-0386-4b6d-98a4-c28d1bc6bc60" providerId="ADAL" clId="{27D6722E-6DDE-4D57-BBC9-1210DD770DC9}" dt="2022-11-14T22:28:21.058" v="1678" actId="1076"/>
        <pc:sldMkLst>
          <pc:docMk/>
          <pc:sldMk cId="2190056129" sldId="312"/>
        </pc:sldMkLst>
        <pc:spChg chg="mod">
          <ac:chgData name="Inês Silva" userId="c2d4fe7d-0386-4b6d-98a4-c28d1bc6bc60" providerId="ADAL" clId="{27D6722E-6DDE-4D57-BBC9-1210DD770DC9}" dt="2022-11-14T22:28:21.058" v="1678" actId="1076"/>
          <ac:spMkLst>
            <pc:docMk/>
            <pc:sldMk cId="2190056129" sldId="312"/>
            <ac:spMk id="9" creationId="{6351B824-D6A9-0B87-CB99-FABC0D4FBA85}"/>
          </ac:spMkLst>
        </pc:spChg>
      </pc:sldChg>
      <pc:sldChg chg="addSp delSp modSp mod">
        <pc:chgData name="Inês Silva" userId="c2d4fe7d-0386-4b6d-98a4-c28d1bc6bc60" providerId="ADAL" clId="{27D6722E-6DDE-4D57-BBC9-1210DD770DC9}" dt="2022-11-15T10:20:47.828" v="2138" actId="20577"/>
        <pc:sldMkLst>
          <pc:docMk/>
          <pc:sldMk cId="2364686247" sldId="319"/>
        </pc:sldMkLst>
        <pc:spChg chg="add del mod">
          <ac:chgData name="Inês Silva" userId="c2d4fe7d-0386-4b6d-98a4-c28d1bc6bc60" providerId="ADAL" clId="{27D6722E-6DDE-4D57-BBC9-1210DD770DC9}" dt="2022-11-15T09:58:03.522" v="1953" actId="478"/>
          <ac:spMkLst>
            <pc:docMk/>
            <pc:sldMk cId="2364686247" sldId="319"/>
            <ac:spMk id="2" creationId="{F6BA3033-43D4-8A1B-F348-5466DFD4B37F}"/>
          </ac:spMkLst>
        </pc:spChg>
        <pc:spChg chg="add del mod">
          <ac:chgData name="Inês Silva" userId="c2d4fe7d-0386-4b6d-98a4-c28d1bc6bc60" providerId="ADAL" clId="{27D6722E-6DDE-4D57-BBC9-1210DD770DC9}" dt="2022-11-15T10:00:07.034" v="1966" actId="478"/>
          <ac:spMkLst>
            <pc:docMk/>
            <pc:sldMk cId="2364686247" sldId="319"/>
            <ac:spMk id="3" creationId="{9A735512-AE1D-FE49-E32D-97BCEE5A3A94}"/>
          </ac:spMkLst>
        </pc:spChg>
        <pc:spChg chg="add del mod">
          <ac:chgData name="Inês Silva" userId="c2d4fe7d-0386-4b6d-98a4-c28d1bc6bc60" providerId="ADAL" clId="{27D6722E-6DDE-4D57-BBC9-1210DD770DC9}" dt="2022-11-15T09:58:07.450" v="1954" actId="478"/>
          <ac:spMkLst>
            <pc:docMk/>
            <pc:sldMk cId="2364686247" sldId="319"/>
            <ac:spMk id="4" creationId="{95D293C3-1D29-5FCC-7A0B-83FD06848D74}"/>
          </ac:spMkLst>
        </pc:spChg>
        <pc:spChg chg="add del mod">
          <ac:chgData name="Inês Silva" userId="c2d4fe7d-0386-4b6d-98a4-c28d1bc6bc60" providerId="ADAL" clId="{27D6722E-6DDE-4D57-BBC9-1210DD770DC9}" dt="2022-11-15T10:14:20.881" v="2077" actId="1076"/>
          <ac:spMkLst>
            <pc:docMk/>
            <pc:sldMk cId="2364686247" sldId="319"/>
            <ac:spMk id="5" creationId="{6A197DF8-9F61-3D6B-5D41-921A90D6C4B0}"/>
          </ac:spMkLst>
        </pc:spChg>
        <pc:spChg chg="del mod">
          <ac:chgData name="Inês Silva" userId="c2d4fe7d-0386-4b6d-98a4-c28d1bc6bc60" providerId="ADAL" clId="{27D6722E-6DDE-4D57-BBC9-1210DD770DC9}" dt="2022-11-15T09:42:26.576" v="1770" actId="478"/>
          <ac:spMkLst>
            <pc:docMk/>
            <pc:sldMk cId="2364686247" sldId="319"/>
            <ac:spMk id="6" creationId="{93C0A1CB-93BF-9489-F4C8-3253FF9AD7F5}"/>
          </ac:spMkLst>
        </pc:spChg>
        <pc:spChg chg="del mod">
          <ac:chgData name="Inês Silva" userId="c2d4fe7d-0386-4b6d-98a4-c28d1bc6bc60" providerId="ADAL" clId="{27D6722E-6DDE-4D57-BBC9-1210DD770DC9}" dt="2022-11-15T09:58:11.402" v="1955" actId="478"/>
          <ac:spMkLst>
            <pc:docMk/>
            <pc:sldMk cId="2364686247" sldId="319"/>
            <ac:spMk id="7" creationId="{E2AE5EA6-BD20-DAB2-3534-D259779C3DCA}"/>
          </ac:spMkLst>
        </pc:spChg>
        <pc:spChg chg="mod">
          <ac:chgData name="Inês Silva" userId="c2d4fe7d-0386-4b6d-98a4-c28d1bc6bc60" providerId="ADAL" clId="{27D6722E-6DDE-4D57-BBC9-1210DD770DC9}" dt="2022-11-15T10:14:20.881" v="2077" actId="1076"/>
          <ac:spMkLst>
            <pc:docMk/>
            <pc:sldMk cId="2364686247" sldId="319"/>
            <ac:spMk id="8" creationId="{F0ACC0BF-0793-3EF0-10BF-BB2EE848CE10}"/>
          </ac:spMkLst>
        </pc:spChg>
        <pc:spChg chg="mod topLvl">
          <ac:chgData name="Inês Silva" userId="c2d4fe7d-0386-4b6d-98a4-c28d1bc6bc60" providerId="ADAL" clId="{27D6722E-6DDE-4D57-BBC9-1210DD770DC9}" dt="2022-11-15T10:14:20.881" v="2077" actId="1076"/>
          <ac:spMkLst>
            <pc:docMk/>
            <pc:sldMk cId="2364686247" sldId="319"/>
            <ac:spMk id="10" creationId="{99E50E3B-8AD5-66E9-DBE1-F3E165E4A727}"/>
          </ac:spMkLst>
        </pc:spChg>
        <pc:spChg chg="mod">
          <ac:chgData name="Inês Silva" userId="c2d4fe7d-0386-4b6d-98a4-c28d1bc6bc60" providerId="ADAL" clId="{27D6722E-6DDE-4D57-BBC9-1210DD770DC9}" dt="2022-11-15T09:38:23.380" v="1722"/>
          <ac:spMkLst>
            <pc:docMk/>
            <pc:sldMk cId="2364686247" sldId="319"/>
            <ac:spMk id="13" creationId="{C3D62960-CD07-B84D-09D2-97503D3F1ADD}"/>
          </ac:spMkLst>
        </pc:spChg>
        <pc:spChg chg="mod">
          <ac:chgData name="Inês Silva" userId="c2d4fe7d-0386-4b6d-98a4-c28d1bc6bc60" providerId="ADAL" clId="{27D6722E-6DDE-4D57-BBC9-1210DD770DC9}" dt="2022-11-15T09:41:30.657" v="1754"/>
          <ac:spMkLst>
            <pc:docMk/>
            <pc:sldMk cId="2364686247" sldId="319"/>
            <ac:spMk id="16" creationId="{303DD151-99BE-4301-2673-D3298BCF3E9A}"/>
          </ac:spMkLst>
        </pc:spChg>
        <pc:spChg chg="add del mod">
          <ac:chgData name="Inês Silva" userId="c2d4fe7d-0386-4b6d-98a4-c28d1bc6bc60" providerId="ADAL" clId="{27D6722E-6DDE-4D57-BBC9-1210DD770DC9}" dt="2022-11-15T09:42:29.562" v="1771" actId="478"/>
          <ac:spMkLst>
            <pc:docMk/>
            <pc:sldMk cId="2364686247" sldId="319"/>
            <ac:spMk id="19" creationId="{EE19AB0B-B9BE-2C6A-968F-5A5F66BFD14F}"/>
          </ac:spMkLst>
        </pc:spChg>
        <pc:spChg chg="add del mod">
          <ac:chgData name="Inês Silva" userId="c2d4fe7d-0386-4b6d-98a4-c28d1bc6bc60" providerId="ADAL" clId="{27D6722E-6DDE-4D57-BBC9-1210DD770DC9}" dt="2022-11-15T09:45:46.114" v="1786" actId="478"/>
          <ac:spMkLst>
            <pc:docMk/>
            <pc:sldMk cId="2364686247" sldId="319"/>
            <ac:spMk id="20" creationId="{B0885F80-54EC-EB82-8141-48460F3FB95D}"/>
          </ac:spMkLst>
        </pc:spChg>
        <pc:spChg chg="mod topLvl">
          <ac:chgData name="Inês Silva" userId="c2d4fe7d-0386-4b6d-98a4-c28d1bc6bc60" providerId="ADAL" clId="{27D6722E-6DDE-4D57-BBC9-1210DD770DC9}" dt="2022-11-15T10:10:56.673" v="2056" actId="164"/>
          <ac:spMkLst>
            <pc:docMk/>
            <pc:sldMk cId="2364686247" sldId="319"/>
            <ac:spMk id="22" creationId="{6AB09B4C-32F2-C1D2-6759-04E0E7DA0390}"/>
          </ac:spMkLst>
        </pc:spChg>
        <pc:spChg chg="mod topLvl">
          <ac:chgData name="Inês Silva" userId="c2d4fe7d-0386-4b6d-98a4-c28d1bc6bc60" providerId="ADAL" clId="{27D6722E-6DDE-4D57-BBC9-1210DD770DC9}" dt="2022-11-15T10:10:56.673" v="2056" actId="164"/>
          <ac:spMkLst>
            <pc:docMk/>
            <pc:sldMk cId="2364686247" sldId="319"/>
            <ac:spMk id="23" creationId="{B02979B6-C25A-6EFD-C75D-DCC956D64645}"/>
          </ac:spMkLst>
        </pc:spChg>
        <pc:spChg chg="mod topLvl">
          <ac:chgData name="Inês Silva" userId="c2d4fe7d-0386-4b6d-98a4-c28d1bc6bc60" providerId="ADAL" clId="{27D6722E-6DDE-4D57-BBC9-1210DD770DC9}" dt="2022-11-15T10:10:56.673" v="2056" actId="164"/>
          <ac:spMkLst>
            <pc:docMk/>
            <pc:sldMk cId="2364686247" sldId="319"/>
            <ac:spMk id="24" creationId="{740A4E95-91C8-2C47-DC15-3B7F56FE3BA9}"/>
          </ac:spMkLst>
        </pc:spChg>
        <pc:spChg chg="mod topLvl">
          <ac:chgData name="Inês Silva" userId="c2d4fe7d-0386-4b6d-98a4-c28d1bc6bc60" providerId="ADAL" clId="{27D6722E-6DDE-4D57-BBC9-1210DD770DC9}" dt="2022-11-15T10:10:56.673" v="2056" actId="164"/>
          <ac:spMkLst>
            <pc:docMk/>
            <pc:sldMk cId="2364686247" sldId="319"/>
            <ac:spMk id="25" creationId="{C6DD1DDE-6A4D-5F28-286B-C32C078DD0B4}"/>
          </ac:spMkLst>
        </pc:spChg>
        <pc:spChg chg="mod topLvl">
          <ac:chgData name="Inês Silva" userId="c2d4fe7d-0386-4b6d-98a4-c28d1bc6bc60" providerId="ADAL" clId="{27D6722E-6DDE-4D57-BBC9-1210DD770DC9}" dt="2022-11-15T10:12:23.901" v="2068" actId="164"/>
          <ac:spMkLst>
            <pc:docMk/>
            <pc:sldMk cId="2364686247" sldId="319"/>
            <ac:spMk id="27" creationId="{D5893D03-A8BB-F86A-89E6-9AFC936C886A}"/>
          </ac:spMkLst>
        </pc:spChg>
        <pc:spChg chg="mod topLvl">
          <ac:chgData name="Inês Silva" userId="c2d4fe7d-0386-4b6d-98a4-c28d1bc6bc60" providerId="ADAL" clId="{27D6722E-6DDE-4D57-BBC9-1210DD770DC9}" dt="2022-11-15T10:12:23.901" v="2068" actId="164"/>
          <ac:spMkLst>
            <pc:docMk/>
            <pc:sldMk cId="2364686247" sldId="319"/>
            <ac:spMk id="28" creationId="{2C739241-7B01-04B1-E6DA-9F33CF78A871}"/>
          </ac:spMkLst>
        </pc:spChg>
        <pc:spChg chg="mod topLvl">
          <ac:chgData name="Inês Silva" userId="c2d4fe7d-0386-4b6d-98a4-c28d1bc6bc60" providerId="ADAL" clId="{27D6722E-6DDE-4D57-BBC9-1210DD770DC9}" dt="2022-11-15T10:12:23.901" v="2068" actId="164"/>
          <ac:spMkLst>
            <pc:docMk/>
            <pc:sldMk cId="2364686247" sldId="319"/>
            <ac:spMk id="29" creationId="{3D174C44-E11E-5398-419D-CF55F874E89E}"/>
          </ac:spMkLst>
        </pc:spChg>
        <pc:spChg chg="mod topLvl">
          <ac:chgData name="Inês Silva" userId="c2d4fe7d-0386-4b6d-98a4-c28d1bc6bc60" providerId="ADAL" clId="{27D6722E-6DDE-4D57-BBC9-1210DD770DC9}" dt="2022-11-15T10:12:23.901" v="2068" actId="164"/>
          <ac:spMkLst>
            <pc:docMk/>
            <pc:sldMk cId="2364686247" sldId="319"/>
            <ac:spMk id="30" creationId="{34828C9D-C509-5416-9D1D-87176BCFAE8C}"/>
          </ac:spMkLst>
        </pc:spChg>
        <pc:spChg chg="mod topLvl">
          <ac:chgData name="Inês Silva" userId="c2d4fe7d-0386-4b6d-98a4-c28d1bc6bc60" providerId="ADAL" clId="{27D6722E-6DDE-4D57-BBC9-1210DD770DC9}" dt="2022-11-15T10:12:32.363" v="2069" actId="164"/>
          <ac:spMkLst>
            <pc:docMk/>
            <pc:sldMk cId="2364686247" sldId="319"/>
            <ac:spMk id="32" creationId="{769ABE3C-A75B-89AB-3A2D-683CE4FC1DD8}"/>
          </ac:spMkLst>
        </pc:spChg>
        <pc:spChg chg="mod topLvl">
          <ac:chgData name="Inês Silva" userId="c2d4fe7d-0386-4b6d-98a4-c28d1bc6bc60" providerId="ADAL" clId="{27D6722E-6DDE-4D57-BBC9-1210DD770DC9}" dt="2022-11-15T10:12:32.363" v="2069" actId="164"/>
          <ac:spMkLst>
            <pc:docMk/>
            <pc:sldMk cId="2364686247" sldId="319"/>
            <ac:spMk id="33" creationId="{5B29E863-84FE-F209-4739-B81A0ABF2488}"/>
          </ac:spMkLst>
        </pc:spChg>
        <pc:spChg chg="del mod topLvl">
          <ac:chgData name="Inês Silva" userId="c2d4fe7d-0386-4b6d-98a4-c28d1bc6bc60" providerId="ADAL" clId="{27D6722E-6DDE-4D57-BBC9-1210DD770DC9}" dt="2022-11-15T09:48:47.733" v="1808" actId="478"/>
          <ac:spMkLst>
            <pc:docMk/>
            <pc:sldMk cId="2364686247" sldId="319"/>
            <ac:spMk id="34" creationId="{F7706CB7-976A-101D-F52D-949430E00E6F}"/>
          </ac:spMkLst>
        </pc:spChg>
        <pc:spChg chg="mod topLvl">
          <ac:chgData name="Inês Silva" userId="c2d4fe7d-0386-4b6d-98a4-c28d1bc6bc60" providerId="ADAL" clId="{27D6722E-6DDE-4D57-BBC9-1210DD770DC9}" dt="2022-11-15T10:12:32.363" v="2069" actId="164"/>
          <ac:spMkLst>
            <pc:docMk/>
            <pc:sldMk cId="2364686247" sldId="319"/>
            <ac:spMk id="35" creationId="{C29AFA0E-EB0B-7C10-7854-AD1F7EC42079}"/>
          </ac:spMkLst>
        </pc:spChg>
        <pc:spChg chg="mod">
          <ac:chgData name="Inês Silva" userId="c2d4fe7d-0386-4b6d-98a4-c28d1bc6bc60" providerId="ADAL" clId="{27D6722E-6DDE-4D57-BBC9-1210DD770DC9}" dt="2022-11-15T09:48:03.781" v="1802"/>
          <ac:spMkLst>
            <pc:docMk/>
            <pc:sldMk cId="2364686247" sldId="319"/>
            <ac:spMk id="37" creationId="{D2C032FF-BC7D-1071-486D-D09A219F487E}"/>
          </ac:spMkLst>
        </pc:spChg>
        <pc:spChg chg="mod">
          <ac:chgData name="Inês Silva" userId="c2d4fe7d-0386-4b6d-98a4-c28d1bc6bc60" providerId="ADAL" clId="{27D6722E-6DDE-4D57-BBC9-1210DD770DC9}" dt="2022-11-15T09:48:03.781" v="1802"/>
          <ac:spMkLst>
            <pc:docMk/>
            <pc:sldMk cId="2364686247" sldId="319"/>
            <ac:spMk id="38" creationId="{6FD22B91-E03B-D935-1935-E42C0E47002E}"/>
          </ac:spMkLst>
        </pc:spChg>
        <pc:spChg chg="mod">
          <ac:chgData name="Inês Silva" userId="c2d4fe7d-0386-4b6d-98a4-c28d1bc6bc60" providerId="ADAL" clId="{27D6722E-6DDE-4D57-BBC9-1210DD770DC9}" dt="2022-11-15T09:48:03.781" v="1802"/>
          <ac:spMkLst>
            <pc:docMk/>
            <pc:sldMk cId="2364686247" sldId="319"/>
            <ac:spMk id="39" creationId="{E9996130-ABCD-AD91-50B5-952AEC604187}"/>
          </ac:spMkLst>
        </pc:spChg>
        <pc:spChg chg="mod">
          <ac:chgData name="Inês Silva" userId="c2d4fe7d-0386-4b6d-98a4-c28d1bc6bc60" providerId="ADAL" clId="{27D6722E-6DDE-4D57-BBC9-1210DD770DC9}" dt="2022-11-15T09:48:03.781" v="1802"/>
          <ac:spMkLst>
            <pc:docMk/>
            <pc:sldMk cId="2364686247" sldId="319"/>
            <ac:spMk id="40" creationId="{8E04676B-1D56-48EC-35E2-0FA1FC2FFFAA}"/>
          </ac:spMkLst>
        </pc:spChg>
        <pc:spChg chg="add mod topLvl">
          <ac:chgData name="Inês Silva" userId="c2d4fe7d-0386-4b6d-98a4-c28d1bc6bc60" providerId="ADAL" clId="{27D6722E-6DDE-4D57-BBC9-1210DD770DC9}" dt="2022-11-15T10:12:32.363" v="2069" actId="164"/>
          <ac:spMkLst>
            <pc:docMk/>
            <pc:sldMk cId="2364686247" sldId="319"/>
            <ac:spMk id="41" creationId="{37797D66-E94E-0EE8-0823-757441586239}"/>
          </ac:spMkLst>
        </pc:spChg>
        <pc:spChg chg="mod">
          <ac:chgData name="Inês Silva" userId="c2d4fe7d-0386-4b6d-98a4-c28d1bc6bc60" providerId="ADAL" clId="{27D6722E-6DDE-4D57-BBC9-1210DD770DC9}" dt="2022-11-15T10:09:24.738" v="2042" actId="20577"/>
          <ac:spMkLst>
            <pc:docMk/>
            <pc:sldMk cId="2364686247" sldId="319"/>
            <ac:spMk id="44" creationId="{8454D9DE-0D47-21DF-0E9E-C6DA808AFC38}"/>
          </ac:spMkLst>
        </pc:spChg>
        <pc:spChg chg="mod">
          <ac:chgData name="Inês Silva" userId="c2d4fe7d-0386-4b6d-98a4-c28d1bc6bc60" providerId="ADAL" clId="{27D6722E-6DDE-4D57-BBC9-1210DD770DC9}" dt="2022-11-15T10:20:47.828" v="2138" actId="20577"/>
          <ac:spMkLst>
            <pc:docMk/>
            <pc:sldMk cId="2364686247" sldId="319"/>
            <ac:spMk id="51" creationId="{78A4D18E-3FF2-7C9C-D907-5733606999A9}"/>
          </ac:spMkLst>
        </pc:spChg>
        <pc:spChg chg="add mod">
          <ac:chgData name="Inês Silva" userId="c2d4fe7d-0386-4b6d-98a4-c28d1bc6bc60" providerId="ADAL" clId="{27D6722E-6DDE-4D57-BBC9-1210DD770DC9}" dt="2022-11-15T10:00:07.034" v="1966" actId="478"/>
          <ac:spMkLst>
            <pc:docMk/>
            <pc:sldMk cId="2364686247" sldId="319"/>
            <ac:spMk id="57" creationId="{23464AD8-B82B-9ED0-3E36-C98DEAAAC9FE}"/>
          </ac:spMkLst>
        </pc:spChg>
        <pc:spChg chg="add mod">
          <ac:chgData name="Inês Silva" userId="c2d4fe7d-0386-4b6d-98a4-c28d1bc6bc60" providerId="ADAL" clId="{27D6722E-6DDE-4D57-BBC9-1210DD770DC9}" dt="2022-11-15T10:20:25.734" v="2136" actId="1076"/>
          <ac:spMkLst>
            <pc:docMk/>
            <pc:sldMk cId="2364686247" sldId="319"/>
            <ac:spMk id="58" creationId="{BC0C09DD-0501-70C7-2D16-72268872ACC1}"/>
          </ac:spMkLst>
        </pc:spChg>
        <pc:spChg chg="add mod">
          <ac:chgData name="Inês Silva" userId="c2d4fe7d-0386-4b6d-98a4-c28d1bc6bc60" providerId="ADAL" clId="{27D6722E-6DDE-4D57-BBC9-1210DD770DC9}" dt="2022-11-15T10:14:20.881" v="2077" actId="1076"/>
          <ac:spMkLst>
            <pc:docMk/>
            <pc:sldMk cId="2364686247" sldId="319"/>
            <ac:spMk id="59" creationId="{37355088-2F4A-E290-D194-224B8D898ECD}"/>
          </ac:spMkLst>
        </pc:spChg>
        <pc:spChg chg="del mod topLvl">
          <ac:chgData name="Inês Silva" userId="c2d4fe7d-0386-4b6d-98a4-c28d1bc6bc60" providerId="ADAL" clId="{27D6722E-6DDE-4D57-BBC9-1210DD770DC9}" dt="2022-11-15T10:05:04.779" v="2002" actId="478"/>
          <ac:spMkLst>
            <pc:docMk/>
            <pc:sldMk cId="2364686247" sldId="319"/>
            <ac:spMk id="61" creationId="{2547E618-9C93-CB7A-8FAB-8EE72DD36A9C}"/>
          </ac:spMkLst>
        </pc:spChg>
        <pc:spChg chg="mod topLvl">
          <ac:chgData name="Inês Silva" userId="c2d4fe7d-0386-4b6d-98a4-c28d1bc6bc60" providerId="ADAL" clId="{27D6722E-6DDE-4D57-BBC9-1210DD770DC9}" dt="2022-11-15T10:10:46.716" v="2055" actId="164"/>
          <ac:spMkLst>
            <pc:docMk/>
            <pc:sldMk cId="2364686247" sldId="319"/>
            <ac:spMk id="62" creationId="{6F975AF1-31B8-C6EB-0B6C-398947B3DCBB}"/>
          </ac:spMkLst>
        </pc:spChg>
        <pc:spChg chg="mod topLvl">
          <ac:chgData name="Inês Silva" userId="c2d4fe7d-0386-4b6d-98a4-c28d1bc6bc60" providerId="ADAL" clId="{27D6722E-6DDE-4D57-BBC9-1210DD770DC9}" dt="2022-11-15T10:10:46.716" v="2055" actId="164"/>
          <ac:spMkLst>
            <pc:docMk/>
            <pc:sldMk cId="2364686247" sldId="319"/>
            <ac:spMk id="63" creationId="{7AA237F7-6307-D921-919E-33AEC3E776A9}"/>
          </ac:spMkLst>
        </pc:spChg>
        <pc:spChg chg="mod topLvl">
          <ac:chgData name="Inês Silva" userId="c2d4fe7d-0386-4b6d-98a4-c28d1bc6bc60" providerId="ADAL" clId="{27D6722E-6DDE-4D57-BBC9-1210DD770DC9}" dt="2022-11-15T10:10:46.716" v="2055" actId="164"/>
          <ac:spMkLst>
            <pc:docMk/>
            <pc:sldMk cId="2364686247" sldId="319"/>
            <ac:spMk id="64" creationId="{DC8AD071-E2BB-1E2C-B073-562CD3BD42BE}"/>
          </ac:spMkLst>
        </pc:spChg>
        <pc:spChg chg="add mod topLvl">
          <ac:chgData name="Inês Silva" userId="c2d4fe7d-0386-4b6d-98a4-c28d1bc6bc60" providerId="ADAL" clId="{27D6722E-6DDE-4D57-BBC9-1210DD770DC9}" dt="2022-11-15T10:10:46.716" v="2055" actId="164"/>
          <ac:spMkLst>
            <pc:docMk/>
            <pc:sldMk cId="2364686247" sldId="319"/>
            <ac:spMk id="65" creationId="{75D83080-44AA-4250-6E6D-C00E178D6C5D}"/>
          </ac:spMkLst>
        </pc:spChg>
        <pc:grpChg chg="add del mod">
          <ac:chgData name="Inês Silva" userId="c2d4fe7d-0386-4b6d-98a4-c28d1bc6bc60" providerId="ADAL" clId="{27D6722E-6DDE-4D57-BBC9-1210DD770DC9}" dt="2022-11-15T10:10:31.264" v="2052" actId="165"/>
          <ac:grpSpMkLst>
            <pc:docMk/>
            <pc:sldMk cId="2364686247" sldId="319"/>
            <ac:grpSpMk id="2" creationId="{82CE4F30-1B7E-CD1E-68B8-E0066749CB18}"/>
          </ac:grpSpMkLst>
        </pc:grpChg>
        <pc:grpChg chg="add del mod">
          <ac:chgData name="Inês Silva" userId="c2d4fe7d-0386-4b6d-98a4-c28d1bc6bc60" providerId="ADAL" clId="{27D6722E-6DDE-4D57-BBC9-1210DD770DC9}" dt="2022-11-15T10:10:31.264" v="2052" actId="165"/>
          <ac:grpSpMkLst>
            <pc:docMk/>
            <pc:sldMk cId="2364686247" sldId="319"/>
            <ac:grpSpMk id="3" creationId="{3BEE44C1-80BA-FC35-8395-ED14C51624D1}"/>
          </ac:grpSpMkLst>
        </pc:grpChg>
        <pc:grpChg chg="add del mod">
          <ac:chgData name="Inês Silva" userId="c2d4fe7d-0386-4b6d-98a4-c28d1bc6bc60" providerId="ADAL" clId="{27D6722E-6DDE-4D57-BBC9-1210DD770DC9}" dt="2022-11-15T10:10:31.264" v="2052" actId="165"/>
          <ac:grpSpMkLst>
            <pc:docMk/>
            <pc:sldMk cId="2364686247" sldId="319"/>
            <ac:grpSpMk id="4" creationId="{E818D9F1-8A62-BB61-1313-2EBB9F0541FF}"/>
          </ac:grpSpMkLst>
        </pc:grpChg>
        <pc:grpChg chg="add del mod">
          <ac:chgData name="Inês Silva" userId="c2d4fe7d-0386-4b6d-98a4-c28d1bc6bc60" providerId="ADAL" clId="{27D6722E-6DDE-4D57-BBC9-1210DD770DC9}" dt="2022-11-15T10:10:31.264" v="2052" actId="165"/>
          <ac:grpSpMkLst>
            <pc:docMk/>
            <pc:sldMk cId="2364686247" sldId="319"/>
            <ac:grpSpMk id="6" creationId="{709FF083-FFD4-B36D-08E3-7772A19DD34A}"/>
          </ac:grpSpMkLst>
        </pc:grpChg>
        <pc:grpChg chg="add del mod">
          <ac:chgData name="Inês Silva" userId="c2d4fe7d-0386-4b6d-98a4-c28d1bc6bc60" providerId="ADAL" clId="{27D6722E-6DDE-4D57-BBC9-1210DD770DC9}" dt="2022-11-15T10:10:31.264" v="2052" actId="165"/>
          <ac:grpSpMkLst>
            <pc:docMk/>
            <pc:sldMk cId="2364686247" sldId="319"/>
            <ac:grpSpMk id="7" creationId="{101F7338-3FD0-C4D0-C336-56B4909050B9}"/>
          </ac:grpSpMkLst>
        </pc:grpChg>
        <pc:grpChg chg="add del mod">
          <ac:chgData name="Inês Silva" userId="c2d4fe7d-0386-4b6d-98a4-c28d1bc6bc60" providerId="ADAL" clId="{27D6722E-6DDE-4D57-BBC9-1210DD770DC9}" dt="2022-11-15T10:10:03.299" v="2048" actId="165"/>
          <ac:grpSpMkLst>
            <pc:docMk/>
            <pc:sldMk cId="2364686247" sldId="319"/>
            <ac:grpSpMk id="9" creationId="{117B0015-A36D-209C-E899-573EC089BA13}"/>
          </ac:grpSpMkLst>
        </pc:grpChg>
        <pc:grpChg chg="add mod">
          <ac:chgData name="Inês Silva" userId="c2d4fe7d-0386-4b6d-98a4-c28d1bc6bc60" providerId="ADAL" clId="{27D6722E-6DDE-4D57-BBC9-1210DD770DC9}" dt="2022-11-15T09:45:16.523" v="1781" actId="1076"/>
          <ac:grpSpMkLst>
            <pc:docMk/>
            <pc:sldMk cId="2364686247" sldId="319"/>
            <ac:grpSpMk id="12" creationId="{7CC668C7-5DB0-32E7-4B4A-7764249F487C}"/>
          </ac:grpSpMkLst>
        </pc:grpChg>
        <pc:grpChg chg="add mod">
          <ac:chgData name="Inês Silva" userId="c2d4fe7d-0386-4b6d-98a4-c28d1bc6bc60" providerId="ADAL" clId="{27D6722E-6DDE-4D57-BBC9-1210DD770DC9}" dt="2022-11-15T09:58:31.245" v="1956" actId="164"/>
          <ac:grpSpMkLst>
            <pc:docMk/>
            <pc:sldMk cId="2364686247" sldId="319"/>
            <ac:grpSpMk id="15" creationId="{9F5FBC8D-0202-87FE-9D95-C2F82D561556}"/>
          </ac:grpSpMkLst>
        </pc:grpChg>
        <pc:grpChg chg="add mod">
          <ac:chgData name="Inês Silva" userId="c2d4fe7d-0386-4b6d-98a4-c28d1bc6bc60" providerId="ADAL" clId="{27D6722E-6DDE-4D57-BBC9-1210DD770DC9}" dt="2022-11-15T10:14:20.881" v="2077" actId="1076"/>
          <ac:grpSpMkLst>
            <pc:docMk/>
            <pc:sldMk cId="2364686247" sldId="319"/>
            <ac:grpSpMk id="18" creationId="{00CC27DD-6625-1BCC-DB46-1EC0F40CFD75}"/>
          </ac:grpSpMkLst>
        </pc:grpChg>
        <pc:grpChg chg="add mod">
          <ac:chgData name="Inês Silva" userId="c2d4fe7d-0386-4b6d-98a4-c28d1bc6bc60" providerId="ADAL" clId="{27D6722E-6DDE-4D57-BBC9-1210DD770DC9}" dt="2022-11-15T10:14:20.881" v="2077" actId="1076"/>
          <ac:grpSpMkLst>
            <pc:docMk/>
            <pc:sldMk cId="2364686247" sldId="319"/>
            <ac:grpSpMk id="19" creationId="{D2E4C030-5A7F-EDB9-A8F3-103886382491}"/>
          </ac:grpSpMkLst>
        </pc:grpChg>
        <pc:grpChg chg="add mod">
          <ac:chgData name="Inês Silva" userId="c2d4fe7d-0386-4b6d-98a4-c28d1bc6bc60" providerId="ADAL" clId="{27D6722E-6DDE-4D57-BBC9-1210DD770DC9}" dt="2022-11-15T10:14:20.881" v="2077" actId="1076"/>
          <ac:grpSpMkLst>
            <pc:docMk/>
            <pc:sldMk cId="2364686247" sldId="319"/>
            <ac:grpSpMk id="20" creationId="{733D271F-E0ED-50D7-052A-2FCA975BF39C}"/>
          </ac:grpSpMkLst>
        </pc:grpChg>
        <pc:grpChg chg="add del mod">
          <ac:chgData name="Inês Silva" userId="c2d4fe7d-0386-4b6d-98a4-c28d1bc6bc60" providerId="ADAL" clId="{27D6722E-6DDE-4D57-BBC9-1210DD770DC9}" dt="2022-11-15T10:10:03.299" v="2048" actId="165"/>
          <ac:grpSpMkLst>
            <pc:docMk/>
            <pc:sldMk cId="2364686247" sldId="319"/>
            <ac:grpSpMk id="21" creationId="{7B063178-8280-2AC4-6B0F-16975A09F0CA}"/>
          </ac:grpSpMkLst>
        </pc:grpChg>
        <pc:grpChg chg="add del mod">
          <ac:chgData name="Inês Silva" userId="c2d4fe7d-0386-4b6d-98a4-c28d1bc6bc60" providerId="ADAL" clId="{27D6722E-6DDE-4D57-BBC9-1210DD770DC9}" dt="2022-11-15T10:10:03.299" v="2048" actId="165"/>
          <ac:grpSpMkLst>
            <pc:docMk/>
            <pc:sldMk cId="2364686247" sldId="319"/>
            <ac:grpSpMk id="26" creationId="{3A9A7B5F-61F0-8A81-6A47-0D020C8688F0}"/>
          </ac:grpSpMkLst>
        </pc:grpChg>
        <pc:grpChg chg="add mod">
          <ac:chgData name="Inês Silva" userId="c2d4fe7d-0386-4b6d-98a4-c28d1bc6bc60" providerId="ADAL" clId="{27D6722E-6DDE-4D57-BBC9-1210DD770DC9}" dt="2022-11-15T10:14:20.881" v="2077" actId="1076"/>
          <ac:grpSpMkLst>
            <pc:docMk/>
            <pc:sldMk cId="2364686247" sldId="319"/>
            <ac:grpSpMk id="31" creationId="{31832233-6742-06BE-09B9-B254BAEB2351}"/>
          </ac:grpSpMkLst>
        </pc:grpChg>
        <pc:grpChg chg="add del mod">
          <ac:chgData name="Inês Silva" userId="c2d4fe7d-0386-4b6d-98a4-c28d1bc6bc60" providerId="ADAL" clId="{27D6722E-6DDE-4D57-BBC9-1210DD770DC9}" dt="2022-11-15T09:48:12.263" v="1804" actId="165"/>
          <ac:grpSpMkLst>
            <pc:docMk/>
            <pc:sldMk cId="2364686247" sldId="319"/>
            <ac:grpSpMk id="31" creationId="{583EDF94-81BF-CC33-A1C6-8F345794657A}"/>
          </ac:grpSpMkLst>
        </pc:grpChg>
        <pc:grpChg chg="add del mod">
          <ac:chgData name="Inês Silva" userId="c2d4fe7d-0386-4b6d-98a4-c28d1bc6bc60" providerId="ADAL" clId="{27D6722E-6DDE-4D57-BBC9-1210DD770DC9}" dt="2022-11-15T09:48:06.249" v="1803"/>
          <ac:grpSpMkLst>
            <pc:docMk/>
            <pc:sldMk cId="2364686247" sldId="319"/>
            <ac:grpSpMk id="36" creationId="{BD6C40C8-E240-8B27-5CD7-7916648E5404}"/>
          </ac:grpSpMkLst>
        </pc:grpChg>
        <pc:grpChg chg="add del mod">
          <ac:chgData name="Inês Silva" userId="c2d4fe7d-0386-4b6d-98a4-c28d1bc6bc60" providerId="ADAL" clId="{27D6722E-6DDE-4D57-BBC9-1210DD770DC9}" dt="2022-11-15T10:10:03.299" v="2048" actId="165"/>
          <ac:grpSpMkLst>
            <pc:docMk/>
            <pc:sldMk cId="2364686247" sldId="319"/>
            <ac:grpSpMk id="42" creationId="{90C34A98-142C-E57B-6BCD-3E3216F60C26}"/>
          </ac:grpSpMkLst>
        </pc:grpChg>
        <pc:grpChg chg="add mod">
          <ac:chgData name="Inês Silva" userId="c2d4fe7d-0386-4b6d-98a4-c28d1bc6bc60" providerId="ADAL" clId="{27D6722E-6DDE-4D57-BBC9-1210DD770DC9}" dt="2022-11-15T10:20:37.607" v="2137" actId="1076"/>
          <ac:grpSpMkLst>
            <pc:docMk/>
            <pc:sldMk cId="2364686247" sldId="319"/>
            <ac:grpSpMk id="43" creationId="{7B710A9B-3BAC-32F7-CD5B-168419E1E85D}"/>
          </ac:grpSpMkLst>
        </pc:grpChg>
        <pc:grpChg chg="mod">
          <ac:chgData name="Inês Silva" userId="c2d4fe7d-0386-4b6d-98a4-c28d1bc6bc60" providerId="ADAL" clId="{27D6722E-6DDE-4D57-BBC9-1210DD770DC9}" dt="2022-11-15T09:58:31.245" v="1956" actId="164"/>
          <ac:grpSpMkLst>
            <pc:docMk/>
            <pc:sldMk cId="2364686247" sldId="319"/>
            <ac:grpSpMk id="45" creationId="{CC005665-BAD5-C604-DAB3-23C76086AF9C}"/>
          </ac:grpSpMkLst>
        </pc:grpChg>
        <pc:grpChg chg="mod">
          <ac:chgData name="Inês Silva" userId="c2d4fe7d-0386-4b6d-98a4-c28d1bc6bc60" providerId="ADAL" clId="{27D6722E-6DDE-4D57-BBC9-1210DD770DC9}" dt="2022-11-15T10:14:31.034" v="2078" actId="1076"/>
          <ac:grpSpMkLst>
            <pc:docMk/>
            <pc:sldMk cId="2364686247" sldId="319"/>
            <ac:grpSpMk id="56" creationId="{B9C5EE6C-A64B-1F52-A25A-15D06479199C}"/>
          </ac:grpSpMkLst>
        </pc:grpChg>
        <pc:grpChg chg="add del mod">
          <ac:chgData name="Inês Silva" userId="c2d4fe7d-0386-4b6d-98a4-c28d1bc6bc60" providerId="ADAL" clId="{27D6722E-6DDE-4D57-BBC9-1210DD770DC9}" dt="2022-11-15T10:04:54.043" v="2000" actId="165"/>
          <ac:grpSpMkLst>
            <pc:docMk/>
            <pc:sldMk cId="2364686247" sldId="319"/>
            <ac:grpSpMk id="60" creationId="{FB663644-5E1F-E5B0-3B01-090AF1BE2E19}"/>
          </ac:grpSpMkLst>
        </pc:grpChg>
        <pc:grpChg chg="add del mod">
          <ac:chgData name="Inês Silva" userId="c2d4fe7d-0386-4b6d-98a4-c28d1bc6bc60" providerId="ADAL" clId="{27D6722E-6DDE-4D57-BBC9-1210DD770DC9}" dt="2022-11-15T10:10:03.299" v="2048" actId="165"/>
          <ac:grpSpMkLst>
            <pc:docMk/>
            <pc:sldMk cId="2364686247" sldId="319"/>
            <ac:grpSpMk id="66" creationId="{0F821E28-812E-F9AA-D3E4-A3E7126CF844}"/>
          </ac:grpSpMkLst>
        </pc:grpChg>
        <pc:picChg chg="mod topLvl">
          <ac:chgData name="Inês Silva" userId="c2d4fe7d-0386-4b6d-98a4-c28d1bc6bc60" providerId="ADAL" clId="{27D6722E-6DDE-4D57-BBC9-1210DD770DC9}" dt="2022-11-15T10:14:20.881" v="2077" actId="1076"/>
          <ac:picMkLst>
            <pc:docMk/>
            <pc:sldMk cId="2364686247" sldId="319"/>
            <ac:picMk id="11" creationId="{DE5E39A1-874B-5EDE-CBBA-CB6A89C5501E}"/>
          </ac:picMkLst>
        </pc:picChg>
        <pc:picChg chg="mod">
          <ac:chgData name="Inês Silva" userId="c2d4fe7d-0386-4b6d-98a4-c28d1bc6bc60" providerId="ADAL" clId="{27D6722E-6DDE-4D57-BBC9-1210DD770DC9}" dt="2022-11-15T09:38:23.380" v="1722"/>
          <ac:picMkLst>
            <pc:docMk/>
            <pc:sldMk cId="2364686247" sldId="319"/>
            <ac:picMk id="14" creationId="{AD3992F5-938A-4ADF-F79E-E93B79EBF15D}"/>
          </ac:picMkLst>
        </pc:picChg>
        <pc:picChg chg="mod">
          <ac:chgData name="Inês Silva" userId="c2d4fe7d-0386-4b6d-98a4-c28d1bc6bc60" providerId="ADAL" clId="{27D6722E-6DDE-4D57-BBC9-1210DD770DC9}" dt="2022-11-15T09:41:30.657" v="1754"/>
          <ac:picMkLst>
            <pc:docMk/>
            <pc:sldMk cId="2364686247" sldId="319"/>
            <ac:picMk id="17" creationId="{BD9A2829-B67A-EA66-8BCB-88EEE754C904}"/>
          </ac:picMkLst>
        </pc:picChg>
      </pc:sldChg>
      <pc:sldChg chg="addSp delSp modSp mod">
        <pc:chgData name="Inês Silva" userId="c2d4fe7d-0386-4b6d-98a4-c28d1bc6bc60" providerId="ADAL" clId="{27D6722E-6DDE-4D57-BBC9-1210DD770DC9}" dt="2022-11-17T20:23:13.164" v="2207"/>
        <pc:sldMkLst>
          <pc:docMk/>
          <pc:sldMk cId="779616370" sldId="320"/>
        </pc:sldMkLst>
        <pc:spChg chg="mod">
          <ac:chgData name="Inês Silva" userId="c2d4fe7d-0386-4b6d-98a4-c28d1bc6bc60" providerId="ADAL" clId="{27D6722E-6DDE-4D57-BBC9-1210DD770DC9}" dt="2022-11-17T20:20:40.464" v="2153" actId="1076"/>
          <ac:spMkLst>
            <pc:docMk/>
            <pc:sldMk cId="779616370" sldId="320"/>
            <ac:spMk id="2" creationId="{60A9496D-BF33-68A3-2C62-E489A44F7550}"/>
          </ac:spMkLst>
        </pc:spChg>
        <pc:spChg chg="add mod">
          <ac:chgData name="Inês Silva" userId="c2d4fe7d-0386-4b6d-98a4-c28d1bc6bc60" providerId="ADAL" clId="{27D6722E-6DDE-4D57-BBC9-1210DD770DC9}" dt="2022-11-15T09:36:01.763" v="1691" actId="164"/>
          <ac:spMkLst>
            <pc:docMk/>
            <pc:sldMk cId="779616370" sldId="320"/>
            <ac:spMk id="3" creationId="{01E11DDC-71E9-432A-4673-EBDA4DB61968}"/>
          </ac:spMkLst>
        </pc:spChg>
        <pc:spChg chg="mod">
          <ac:chgData name="Inês Silva" userId="c2d4fe7d-0386-4b6d-98a4-c28d1bc6bc60" providerId="ADAL" clId="{27D6722E-6DDE-4D57-BBC9-1210DD770DC9}" dt="2022-11-17T20:22:58.765" v="2204" actId="20577"/>
          <ac:spMkLst>
            <pc:docMk/>
            <pc:sldMk cId="779616370" sldId="320"/>
            <ac:spMk id="9" creationId="{60FE4D9D-3C5E-CD29-00B1-49C8C9D86D49}"/>
          </ac:spMkLst>
        </pc:spChg>
        <pc:spChg chg="mod">
          <ac:chgData name="Inês Silva" userId="c2d4fe7d-0386-4b6d-98a4-c28d1bc6bc60" providerId="ADAL" clId="{27D6722E-6DDE-4D57-BBC9-1210DD770DC9}" dt="2022-11-15T09:44:50.972" v="1777" actId="14100"/>
          <ac:spMkLst>
            <pc:docMk/>
            <pc:sldMk cId="779616370" sldId="320"/>
            <ac:spMk id="14" creationId="{58BFCAD0-7BED-CE21-4748-748A202D6983}"/>
          </ac:spMkLst>
        </pc:spChg>
        <pc:spChg chg="mod">
          <ac:chgData name="Inês Silva" userId="c2d4fe7d-0386-4b6d-98a4-c28d1bc6bc60" providerId="ADAL" clId="{27D6722E-6DDE-4D57-BBC9-1210DD770DC9}" dt="2022-11-17T20:20:24.971" v="2147"/>
          <ac:spMkLst>
            <pc:docMk/>
            <pc:sldMk cId="779616370" sldId="320"/>
            <ac:spMk id="20" creationId="{55D0486F-836A-6F35-F54F-583006496E6D}"/>
          </ac:spMkLst>
        </pc:spChg>
        <pc:spChg chg="mod">
          <ac:chgData name="Inês Silva" userId="c2d4fe7d-0386-4b6d-98a4-c28d1bc6bc60" providerId="ADAL" clId="{27D6722E-6DDE-4D57-BBC9-1210DD770DC9}" dt="2022-11-17T20:20:24.971" v="2147"/>
          <ac:spMkLst>
            <pc:docMk/>
            <pc:sldMk cId="779616370" sldId="320"/>
            <ac:spMk id="21" creationId="{4BCDC5EA-4CEC-7516-CEF5-61B0E84D3952}"/>
          </ac:spMkLst>
        </pc:spChg>
        <pc:spChg chg="mod">
          <ac:chgData name="Inês Silva" userId="c2d4fe7d-0386-4b6d-98a4-c28d1bc6bc60" providerId="ADAL" clId="{27D6722E-6DDE-4D57-BBC9-1210DD770DC9}" dt="2022-11-17T20:20:24.971" v="2147"/>
          <ac:spMkLst>
            <pc:docMk/>
            <pc:sldMk cId="779616370" sldId="320"/>
            <ac:spMk id="23" creationId="{03B69E3A-FC71-BEED-4321-DF480863B3EE}"/>
          </ac:spMkLst>
        </pc:spChg>
        <pc:spChg chg="mod">
          <ac:chgData name="Inês Silva" userId="c2d4fe7d-0386-4b6d-98a4-c28d1bc6bc60" providerId="ADAL" clId="{27D6722E-6DDE-4D57-BBC9-1210DD770DC9}" dt="2022-11-17T20:20:24.971" v="2147"/>
          <ac:spMkLst>
            <pc:docMk/>
            <pc:sldMk cId="779616370" sldId="320"/>
            <ac:spMk id="24" creationId="{872B8AAF-9291-765F-ECD9-2EF7F584928D}"/>
          </ac:spMkLst>
        </pc:spChg>
        <pc:spChg chg="add mod">
          <ac:chgData name="Inês Silva" userId="c2d4fe7d-0386-4b6d-98a4-c28d1bc6bc60" providerId="ADAL" clId="{27D6722E-6DDE-4D57-BBC9-1210DD770DC9}" dt="2022-11-17T20:23:13.164" v="2207"/>
          <ac:spMkLst>
            <pc:docMk/>
            <pc:sldMk cId="779616370" sldId="320"/>
            <ac:spMk id="28" creationId="{C7296697-E8C4-A41C-8958-0F8558A53D96}"/>
          </ac:spMkLst>
        </pc:spChg>
        <pc:spChg chg="add del mod">
          <ac:chgData name="Inês Silva" userId="c2d4fe7d-0386-4b6d-98a4-c28d1bc6bc60" providerId="ADAL" clId="{27D6722E-6DDE-4D57-BBC9-1210DD770DC9}" dt="2022-11-17T20:21:19.063" v="2160"/>
          <ac:spMkLst>
            <pc:docMk/>
            <pc:sldMk cId="779616370" sldId="320"/>
            <ac:spMk id="29" creationId="{48F36D7F-7DB9-05B6-E676-B79578BBDC98}"/>
          </ac:spMkLst>
        </pc:spChg>
        <pc:spChg chg="mod topLvl">
          <ac:chgData name="Inês Silva" userId="c2d4fe7d-0386-4b6d-98a4-c28d1bc6bc60" providerId="ADAL" clId="{27D6722E-6DDE-4D57-BBC9-1210DD770DC9}" dt="2022-11-15T09:38:16.099" v="1720" actId="164"/>
          <ac:spMkLst>
            <pc:docMk/>
            <pc:sldMk cId="779616370" sldId="320"/>
            <ac:spMk id="38" creationId="{FD686221-5137-B6E3-4171-A57C2608F769}"/>
          </ac:spMkLst>
        </pc:spChg>
        <pc:spChg chg="mod topLvl">
          <ac:chgData name="Inês Silva" userId="c2d4fe7d-0386-4b6d-98a4-c28d1bc6bc60" providerId="ADAL" clId="{27D6722E-6DDE-4D57-BBC9-1210DD770DC9}" dt="2022-11-15T09:38:57.713" v="1733" actId="164"/>
          <ac:spMkLst>
            <pc:docMk/>
            <pc:sldMk cId="779616370" sldId="320"/>
            <ac:spMk id="46" creationId="{17D6F651-522E-BB6C-2AF2-937934408D75}"/>
          </ac:spMkLst>
        </pc:spChg>
        <pc:spChg chg="mod">
          <ac:chgData name="Inês Silva" userId="c2d4fe7d-0386-4b6d-98a4-c28d1bc6bc60" providerId="ADAL" clId="{27D6722E-6DDE-4D57-BBC9-1210DD770DC9}" dt="2022-11-17T20:23:10.314" v="2206"/>
          <ac:spMkLst>
            <pc:docMk/>
            <pc:sldMk cId="779616370" sldId="320"/>
            <ac:spMk id="52" creationId="{EE0C8A4D-F952-7E0C-142A-55B5436E9D36}"/>
          </ac:spMkLst>
        </pc:spChg>
        <pc:spChg chg="mod">
          <ac:chgData name="Inês Silva" userId="c2d4fe7d-0386-4b6d-98a4-c28d1bc6bc60" providerId="ADAL" clId="{27D6722E-6DDE-4D57-BBC9-1210DD770DC9}" dt="2022-11-17T20:20:36.818" v="2151" actId="1076"/>
          <ac:spMkLst>
            <pc:docMk/>
            <pc:sldMk cId="779616370" sldId="320"/>
            <ac:spMk id="54" creationId="{C4122F4D-E4B1-1BA6-4356-9FEC02221B9D}"/>
          </ac:spMkLst>
        </pc:spChg>
        <pc:grpChg chg="add mod">
          <ac:chgData name="Inês Silva" userId="c2d4fe7d-0386-4b6d-98a4-c28d1bc6bc60" providerId="ADAL" clId="{27D6722E-6DDE-4D57-BBC9-1210DD770DC9}" dt="2022-11-17T20:20:57.655" v="2156" actId="1076"/>
          <ac:grpSpMkLst>
            <pc:docMk/>
            <pc:sldMk cId="779616370" sldId="320"/>
            <ac:grpSpMk id="3" creationId="{A4BEA3D4-B85B-2918-B47B-D53225B4B5A9}"/>
          </ac:grpSpMkLst>
        </pc:grpChg>
        <pc:grpChg chg="mod">
          <ac:chgData name="Inês Silva" userId="c2d4fe7d-0386-4b6d-98a4-c28d1bc6bc60" providerId="ADAL" clId="{27D6722E-6DDE-4D57-BBC9-1210DD770DC9}" dt="2022-11-17T20:20:29.274" v="2149" actId="1076"/>
          <ac:grpSpMkLst>
            <pc:docMk/>
            <pc:sldMk cId="779616370" sldId="320"/>
            <ac:grpSpMk id="7" creationId="{725210AF-E0C6-45B8-EEA9-992AA386C9ED}"/>
          </ac:grpSpMkLst>
        </pc:grpChg>
        <pc:grpChg chg="add del mod">
          <ac:chgData name="Inês Silva" userId="c2d4fe7d-0386-4b6d-98a4-c28d1bc6bc60" providerId="ADAL" clId="{27D6722E-6DDE-4D57-BBC9-1210DD770DC9}" dt="2022-11-15T09:36:09.078" v="1693" actId="478"/>
          <ac:grpSpMkLst>
            <pc:docMk/>
            <pc:sldMk cId="779616370" sldId="320"/>
            <ac:grpSpMk id="34" creationId="{B78504B4-B3A2-1DFA-8FF5-9ECBB088D921}"/>
          </ac:grpSpMkLst>
        </pc:grpChg>
        <pc:grpChg chg="add del mod">
          <ac:chgData name="Inês Silva" userId="c2d4fe7d-0386-4b6d-98a4-c28d1bc6bc60" providerId="ADAL" clId="{27D6722E-6DDE-4D57-BBC9-1210DD770DC9}" dt="2022-11-15T09:37:36.650" v="1710" actId="478"/>
          <ac:grpSpMkLst>
            <pc:docMk/>
            <pc:sldMk cId="779616370" sldId="320"/>
            <ac:grpSpMk id="36" creationId="{CA0F5EB6-DFB8-2C33-D677-5250732627F6}"/>
          </ac:grpSpMkLst>
        </pc:grpChg>
        <pc:grpChg chg="add del mod">
          <ac:chgData name="Inês Silva" userId="c2d4fe7d-0386-4b6d-98a4-c28d1bc6bc60" providerId="ADAL" clId="{27D6722E-6DDE-4D57-BBC9-1210DD770DC9}" dt="2022-11-15T09:38:19.820" v="1721" actId="478"/>
          <ac:grpSpMkLst>
            <pc:docMk/>
            <pc:sldMk cId="779616370" sldId="320"/>
            <ac:grpSpMk id="42" creationId="{4CF5B970-38D9-1454-1A17-1B9A35F3F3C2}"/>
          </ac:grpSpMkLst>
        </pc:grpChg>
        <pc:grpChg chg="add del mod">
          <ac:chgData name="Inês Silva" userId="c2d4fe7d-0386-4b6d-98a4-c28d1bc6bc60" providerId="ADAL" clId="{27D6722E-6DDE-4D57-BBC9-1210DD770DC9}" dt="2022-11-15T09:38:41.213" v="1729" actId="478"/>
          <ac:grpSpMkLst>
            <pc:docMk/>
            <pc:sldMk cId="779616370" sldId="320"/>
            <ac:grpSpMk id="44" creationId="{DCDECD16-9CD7-4B70-2FEE-18E2F7AF2635}"/>
          </ac:grpSpMkLst>
        </pc:grpChg>
        <pc:grpChg chg="add del mod">
          <ac:chgData name="Inês Silva" userId="c2d4fe7d-0386-4b6d-98a4-c28d1bc6bc60" providerId="ADAL" clId="{27D6722E-6DDE-4D57-BBC9-1210DD770DC9}" dt="2022-11-15T09:39:01.721" v="1734" actId="478"/>
          <ac:grpSpMkLst>
            <pc:docMk/>
            <pc:sldMk cId="779616370" sldId="320"/>
            <ac:grpSpMk id="48" creationId="{801FFBB4-A1F1-62E3-07A3-C1E79CBC39C9}"/>
          </ac:grpSpMkLst>
        </pc:grpChg>
        <pc:picChg chg="del mod topLvl">
          <ac:chgData name="Inês Silva" userId="c2d4fe7d-0386-4b6d-98a4-c28d1bc6bc60" providerId="ADAL" clId="{27D6722E-6DDE-4D57-BBC9-1210DD770DC9}" dt="2022-11-15T09:37:36.650" v="1710" actId="478"/>
          <ac:picMkLst>
            <pc:docMk/>
            <pc:sldMk cId="779616370" sldId="320"/>
            <ac:picMk id="40" creationId="{61049B74-1D4D-1BC9-26C1-C68269916357}"/>
          </ac:picMkLst>
        </pc:picChg>
        <pc:picChg chg="mod">
          <ac:chgData name="Inês Silva" userId="c2d4fe7d-0386-4b6d-98a4-c28d1bc6bc60" providerId="ADAL" clId="{27D6722E-6DDE-4D57-BBC9-1210DD770DC9}" dt="2022-11-15T09:36:01.763" v="1691" actId="164"/>
          <ac:picMkLst>
            <pc:docMk/>
            <pc:sldMk cId="779616370" sldId="320"/>
            <ac:picMk id="41" creationId="{7A356EDB-5C91-6019-0413-CDB91966F5E8}"/>
          </ac:picMkLst>
        </pc:picChg>
        <pc:picChg chg="mod ord">
          <ac:chgData name="Inês Silva" userId="c2d4fe7d-0386-4b6d-98a4-c28d1bc6bc60" providerId="ADAL" clId="{27D6722E-6DDE-4D57-BBC9-1210DD770DC9}" dt="2022-11-15T09:38:57.713" v="1733" actId="164"/>
          <ac:picMkLst>
            <pc:docMk/>
            <pc:sldMk cId="779616370" sldId="320"/>
            <ac:picMk id="43" creationId="{F7ED47F9-6303-AAD4-AEB6-826AB1F9A0CC}"/>
          </ac:picMkLst>
        </pc:picChg>
        <pc:picChg chg="mod ord">
          <ac:chgData name="Inês Silva" userId="c2d4fe7d-0386-4b6d-98a4-c28d1bc6bc60" providerId="ADAL" clId="{27D6722E-6DDE-4D57-BBC9-1210DD770DC9}" dt="2022-11-15T09:38:16.099" v="1720" actId="164"/>
          <ac:picMkLst>
            <pc:docMk/>
            <pc:sldMk cId="779616370" sldId="320"/>
            <ac:picMk id="45" creationId="{A60688D1-B1C1-1CDF-BBFC-4284C1D3CDDF}"/>
          </ac:picMkLst>
        </pc:picChg>
        <pc:picChg chg="del mod topLvl">
          <ac:chgData name="Inês Silva" userId="c2d4fe7d-0386-4b6d-98a4-c28d1bc6bc60" providerId="ADAL" clId="{27D6722E-6DDE-4D57-BBC9-1210DD770DC9}" dt="2022-11-15T09:38:41.213" v="1729" actId="478"/>
          <ac:picMkLst>
            <pc:docMk/>
            <pc:sldMk cId="779616370" sldId="320"/>
            <ac:picMk id="47" creationId="{B04F2DC5-6AF8-8A6E-4A49-0102A417987F}"/>
          </ac:picMkLst>
        </pc:picChg>
      </pc:sldChg>
      <pc:sldChg chg="add del">
        <pc:chgData name="Inês Silva" userId="c2d4fe7d-0386-4b6d-98a4-c28d1bc6bc60" providerId="ADAL" clId="{27D6722E-6DDE-4D57-BBC9-1210DD770DC9}" dt="2022-12-10T13:33:13.683" v="2210" actId="47"/>
        <pc:sldMkLst>
          <pc:docMk/>
          <pc:sldMk cId="114949380" sldId="321"/>
        </pc:sldMkLst>
      </pc:sldChg>
      <pc:sldMasterChg chg="add del addSldLayout delSldLayout">
        <pc:chgData name="Inês Silva" userId="c2d4fe7d-0386-4b6d-98a4-c28d1bc6bc60" providerId="ADAL" clId="{27D6722E-6DDE-4D57-BBC9-1210DD770DC9}" dt="2022-12-10T13:33:13.683" v="2210" actId="47"/>
        <pc:sldMasterMkLst>
          <pc:docMk/>
          <pc:sldMasterMk cId="2994417273" sldId="2147483648"/>
        </pc:sldMasterMkLst>
        <pc:sldLayoutChg chg="add del">
          <pc:chgData name="Inês Silva" userId="c2d4fe7d-0386-4b6d-98a4-c28d1bc6bc60" providerId="ADAL" clId="{27D6722E-6DDE-4D57-BBC9-1210DD770DC9}" dt="2022-12-10T13:33:13.683" v="2210" actId="47"/>
          <pc:sldLayoutMkLst>
            <pc:docMk/>
            <pc:sldMasterMk cId="2994417273" sldId="2147483648"/>
            <pc:sldLayoutMk cId="1543221676" sldId="2147483649"/>
          </pc:sldLayoutMkLst>
        </pc:sldLayoutChg>
      </pc:sldMasterChg>
      <pc:sldMasterChg chg="modSldLayout">
        <pc:chgData name="Inês Silva" userId="c2d4fe7d-0386-4b6d-98a4-c28d1bc6bc60" providerId="ADAL" clId="{27D6722E-6DDE-4D57-BBC9-1210DD770DC9}" dt="2022-12-10T13:32:43.346" v="2208" actId="27028"/>
        <pc:sldMasterMkLst>
          <pc:docMk/>
          <pc:sldMasterMk cId="0" sldId="2147483683"/>
        </pc:sldMasterMkLst>
        <pc:sldLayoutChg chg="replId">
          <pc:chgData name="Inês Silva" userId="c2d4fe7d-0386-4b6d-98a4-c28d1bc6bc60" providerId="ADAL" clId="{27D6722E-6DDE-4D57-BBC9-1210DD770DC9}" dt="2022-12-10T13:32:43.346" v="2208" actId="27028"/>
          <pc:sldLayoutMkLst>
            <pc:docMk/>
            <pc:sldMasterMk cId="0" sldId="2147483683"/>
            <pc:sldLayoutMk cId="0" sldId="2147483685"/>
          </pc:sldLayoutMkLst>
        </pc:sldLayoutChg>
      </pc:sldMasterChg>
    </pc:docChg>
  </pc:docChgLst>
  <pc:docChgLst>
    <pc:chgData name="Mónica Azevedo Araújo" userId="S::up202005209@up.pt::0765be56-6476-47d4-af83-f1c58110276c" providerId="AD" clId="Web-{34311D81-A5DE-8120-8967-EC3FDD6B8119}"/>
    <pc:docChg chg="modSld">
      <pc:chgData name="Mónica Azevedo Araújo" userId="S::up202005209@up.pt::0765be56-6476-47d4-af83-f1c58110276c" providerId="AD" clId="Web-{34311D81-A5DE-8120-8967-EC3FDD6B8119}" dt="2022-11-13T23:10:18.203" v="3" actId="20577"/>
      <pc:docMkLst>
        <pc:docMk/>
      </pc:docMkLst>
      <pc:sldChg chg="modSp">
        <pc:chgData name="Mónica Azevedo Araújo" userId="S::up202005209@up.pt::0765be56-6476-47d4-af83-f1c58110276c" providerId="AD" clId="Web-{34311D81-A5DE-8120-8967-EC3FDD6B8119}" dt="2022-11-13T23:10:18.203" v="3" actId="20577"/>
        <pc:sldMkLst>
          <pc:docMk/>
          <pc:sldMk cId="0" sldId="262"/>
        </pc:sldMkLst>
        <pc:spChg chg="mod">
          <ac:chgData name="Mónica Azevedo Araújo" userId="S::up202005209@up.pt::0765be56-6476-47d4-af83-f1c58110276c" providerId="AD" clId="Web-{34311D81-A5DE-8120-8967-EC3FDD6B8119}" dt="2022-11-13T23:10:18.203" v="3" actId="20577"/>
          <ac:spMkLst>
            <pc:docMk/>
            <pc:sldMk cId="0" sldId="262"/>
            <ac:spMk id="215" creationId="{00000000-0000-0000-0000-000000000000}"/>
          </ac:spMkLst>
        </pc:spChg>
      </pc:sldChg>
    </pc:docChg>
  </pc:docChgLst>
  <pc:docChgLst>
    <pc:chgData name="Mónica Azevedo Araújo" userId="0765be56-6476-47d4-af83-f1c58110276c" providerId="ADAL" clId="{D7DCD5CB-9CB9-433C-9B32-0A3EE3FD8A68}"/>
    <pc:docChg chg="undo custSel delSld modSld">
      <pc:chgData name="Mónica Azevedo Araújo" userId="0765be56-6476-47d4-af83-f1c58110276c" providerId="ADAL" clId="{D7DCD5CB-9CB9-433C-9B32-0A3EE3FD8A68}" dt="2022-11-15T23:52:02.673" v="127" actId="478"/>
      <pc:docMkLst>
        <pc:docMk/>
      </pc:docMkLst>
      <pc:sldChg chg="modSp mod">
        <pc:chgData name="Mónica Azevedo Araújo" userId="0765be56-6476-47d4-af83-f1c58110276c" providerId="ADAL" clId="{D7DCD5CB-9CB9-433C-9B32-0A3EE3FD8A68}" dt="2022-11-15T12:09:32.545" v="87" actId="20577"/>
        <pc:sldMkLst>
          <pc:docMk/>
          <pc:sldMk cId="0" sldId="262"/>
        </pc:sldMkLst>
        <pc:spChg chg="mod">
          <ac:chgData name="Mónica Azevedo Araújo" userId="0765be56-6476-47d4-af83-f1c58110276c" providerId="ADAL" clId="{D7DCD5CB-9CB9-433C-9B32-0A3EE3FD8A68}" dt="2022-11-13T23:17:43.159" v="4" actId="207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Mónica Azevedo Araújo" userId="0765be56-6476-47d4-af83-f1c58110276c" providerId="ADAL" clId="{D7DCD5CB-9CB9-433C-9B32-0A3EE3FD8A68}" dt="2022-11-15T12:09:32.545" v="87" actId="20577"/>
          <ac:spMkLst>
            <pc:docMk/>
            <pc:sldMk cId="0" sldId="262"/>
            <ac:spMk id="215" creationId="{00000000-0000-0000-0000-000000000000}"/>
          </ac:spMkLst>
        </pc:spChg>
      </pc:sldChg>
      <pc:sldChg chg="addSp delSp modSp mod">
        <pc:chgData name="Mónica Azevedo Araújo" userId="0765be56-6476-47d4-af83-f1c58110276c" providerId="ADAL" clId="{D7DCD5CB-9CB9-433C-9B32-0A3EE3FD8A68}" dt="2022-11-15T23:46:32.282" v="110" actId="21"/>
        <pc:sldMkLst>
          <pc:docMk/>
          <pc:sldMk cId="941795679" sldId="305"/>
        </pc:sldMkLst>
        <pc:spChg chg="add del mod ord">
          <ac:chgData name="Mónica Azevedo Araújo" userId="0765be56-6476-47d4-af83-f1c58110276c" providerId="ADAL" clId="{D7DCD5CB-9CB9-433C-9B32-0A3EE3FD8A68}" dt="2022-11-15T23:46:32.282" v="110" actId="21"/>
          <ac:spMkLst>
            <pc:docMk/>
            <pc:sldMk cId="941795679" sldId="305"/>
            <ac:spMk id="3" creationId="{6B9B6665-2E0A-227D-4B80-0AAF23407A8D}"/>
          </ac:spMkLst>
        </pc:spChg>
      </pc:sldChg>
      <pc:sldChg chg="del">
        <pc:chgData name="Mónica Azevedo Araújo" userId="0765be56-6476-47d4-af83-f1c58110276c" providerId="ADAL" clId="{D7DCD5CB-9CB9-433C-9B32-0A3EE3FD8A68}" dt="2022-11-13T23:25:56.530" v="77" actId="47"/>
        <pc:sldMkLst>
          <pc:docMk/>
          <pc:sldMk cId="902489471" sldId="306"/>
        </pc:sldMkLst>
      </pc:sldChg>
      <pc:sldChg chg="addSp delSp modSp mod">
        <pc:chgData name="Mónica Azevedo Araújo" userId="0765be56-6476-47d4-af83-f1c58110276c" providerId="ADAL" clId="{D7DCD5CB-9CB9-433C-9B32-0A3EE3FD8A68}" dt="2022-11-15T23:45:45.563" v="98" actId="21"/>
        <pc:sldMkLst>
          <pc:docMk/>
          <pc:sldMk cId="1643215083" sldId="307"/>
        </pc:sldMkLst>
        <pc:spChg chg="add del mod ord">
          <ac:chgData name="Mónica Azevedo Araújo" userId="0765be56-6476-47d4-af83-f1c58110276c" providerId="ADAL" clId="{D7DCD5CB-9CB9-433C-9B32-0A3EE3FD8A68}" dt="2022-11-15T23:45:45.563" v="98" actId="21"/>
          <ac:spMkLst>
            <pc:docMk/>
            <pc:sldMk cId="1643215083" sldId="307"/>
            <ac:spMk id="2" creationId="{424C2D41-9822-F431-5C43-56AD3E3FA994}"/>
          </ac:spMkLst>
        </pc:spChg>
      </pc:sldChg>
      <pc:sldChg chg="addSp delSp modSp mod">
        <pc:chgData name="Mónica Azevedo Araújo" userId="0765be56-6476-47d4-af83-f1c58110276c" providerId="ADAL" clId="{D7DCD5CB-9CB9-433C-9B32-0A3EE3FD8A68}" dt="2022-11-15T23:48:17.204" v="121" actId="21"/>
        <pc:sldMkLst>
          <pc:docMk/>
          <pc:sldMk cId="537076002" sldId="308"/>
        </pc:sldMkLst>
        <pc:spChg chg="add del mod ord">
          <ac:chgData name="Mónica Azevedo Araújo" userId="0765be56-6476-47d4-af83-f1c58110276c" providerId="ADAL" clId="{D7DCD5CB-9CB9-433C-9B32-0A3EE3FD8A68}" dt="2022-11-15T23:48:17.204" v="121" actId="21"/>
          <ac:spMkLst>
            <pc:docMk/>
            <pc:sldMk cId="537076002" sldId="308"/>
            <ac:spMk id="2" creationId="{FCE60063-C958-35EA-0213-F30973BC7547}"/>
          </ac:spMkLst>
        </pc:spChg>
      </pc:sldChg>
      <pc:sldChg chg="addSp delSp modSp mod">
        <pc:chgData name="Mónica Azevedo Araújo" userId="0765be56-6476-47d4-af83-f1c58110276c" providerId="ADAL" clId="{D7DCD5CB-9CB9-433C-9B32-0A3EE3FD8A68}" dt="2022-11-15T23:52:02.673" v="127" actId="478"/>
        <pc:sldMkLst>
          <pc:docMk/>
          <pc:sldMk cId="2666977356" sldId="309"/>
        </pc:sldMkLst>
        <pc:spChg chg="add del mod ord">
          <ac:chgData name="Mónica Azevedo Araújo" userId="0765be56-6476-47d4-af83-f1c58110276c" providerId="ADAL" clId="{D7DCD5CB-9CB9-433C-9B32-0A3EE3FD8A68}" dt="2022-11-15T23:52:02.673" v="127" actId="478"/>
          <ac:spMkLst>
            <pc:docMk/>
            <pc:sldMk cId="2666977356" sldId="309"/>
            <ac:spMk id="17" creationId="{E6E05BC7-39B0-9A57-FB90-D4E8DD0D7102}"/>
          </ac:spMkLst>
        </pc:spChg>
        <pc:picChg chg="add del">
          <ac:chgData name="Mónica Azevedo Araújo" userId="0765be56-6476-47d4-af83-f1c58110276c" providerId="ADAL" clId="{D7DCD5CB-9CB9-433C-9B32-0A3EE3FD8A68}" dt="2022-11-15T23:48:10.482" v="119" actId="22"/>
          <ac:picMkLst>
            <pc:docMk/>
            <pc:sldMk cId="2666977356" sldId="309"/>
            <ac:picMk id="15" creationId="{931887CB-8953-97E0-47A7-35312E9EA2B8}"/>
          </ac:picMkLst>
        </pc:picChg>
      </pc:sldChg>
      <pc:sldChg chg="modSp mod">
        <pc:chgData name="Mónica Azevedo Araújo" userId="0765be56-6476-47d4-af83-f1c58110276c" providerId="ADAL" clId="{D7DCD5CB-9CB9-433C-9B32-0A3EE3FD8A68}" dt="2022-11-15T19:11:30.290" v="88" actId="20577"/>
        <pc:sldMkLst>
          <pc:docMk/>
          <pc:sldMk cId="779616370" sldId="320"/>
        </pc:sldMkLst>
        <pc:spChg chg="mod">
          <ac:chgData name="Mónica Azevedo Araújo" userId="0765be56-6476-47d4-af83-f1c58110276c" providerId="ADAL" clId="{D7DCD5CB-9CB9-433C-9B32-0A3EE3FD8A68}" dt="2022-11-15T19:11:30.290" v="88" actId="20577"/>
          <ac:spMkLst>
            <pc:docMk/>
            <pc:sldMk cId="779616370" sldId="320"/>
            <ac:spMk id="9" creationId="{60FE4D9D-3C5E-CD29-00B1-49C8C9D86D49}"/>
          </ac:spMkLst>
        </pc:spChg>
      </pc:sldChg>
    </pc:docChg>
  </pc:docChgLst>
  <pc:docChgLst>
    <pc:chgData name="Mónica Azevedo Araújo" userId="S::up202005209@up.pt::0765be56-6476-47d4-af83-f1c58110276c" providerId="AD" clId="Web-{D9A20DD6-25C3-A640-EDA3-5924F0FD5E65}"/>
    <pc:docChg chg="addSld modSld">
      <pc:chgData name="Mónica Azevedo Araújo" userId="S::up202005209@up.pt::0765be56-6476-47d4-af83-f1c58110276c" providerId="AD" clId="Web-{D9A20DD6-25C3-A640-EDA3-5924F0FD5E65}" dt="2022-11-13T20:47:01.274" v="105" actId="14100"/>
      <pc:docMkLst>
        <pc:docMk/>
      </pc:docMkLst>
      <pc:sldChg chg="modSp">
        <pc:chgData name="Mónica Azevedo Araújo" userId="S::up202005209@up.pt::0765be56-6476-47d4-af83-f1c58110276c" providerId="AD" clId="Web-{D9A20DD6-25C3-A640-EDA3-5924F0FD5E65}" dt="2022-11-13T16:34:19.105" v="3" actId="1076"/>
        <pc:sldMkLst>
          <pc:docMk/>
          <pc:sldMk cId="0" sldId="262"/>
        </pc:sldMkLst>
        <pc:spChg chg="mod">
          <ac:chgData name="Mónica Azevedo Araújo" userId="S::up202005209@up.pt::0765be56-6476-47d4-af83-f1c58110276c" providerId="AD" clId="Web-{D9A20DD6-25C3-A640-EDA3-5924F0FD5E65}" dt="2022-11-13T16:33:33.572" v="2" actId="14100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Mónica Azevedo Araújo" userId="S::up202005209@up.pt::0765be56-6476-47d4-af83-f1c58110276c" providerId="AD" clId="Web-{D9A20DD6-25C3-A640-EDA3-5924F0FD5E65}" dt="2022-11-13T16:34:19.105" v="3" actId="1076"/>
          <ac:spMkLst>
            <pc:docMk/>
            <pc:sldMk cId="0" sldId="262"/>
            <ac:spMk id="215" creationId="{00000000-0000-0000-0000-000000000000}"/>
          </ac:spMkLst>
        </pc:spChg>
      </pc:sldChg>
      <pc:sldChg chg="addSp modSp">
        <pc:chgData name="Mónica Azevedo Araújo" userId="S::up202005209@up.pt::0765be56-6476-47d4-af83-f1c58110276c" providerId="AD" clId="Web-{D9A20DD6-25C3-A640-EDA3-5924F0FD5E65}" dt="2022-11-13T20:38:35.864" v="35" actId="1076"/>
        <pc:sldMkLst>
          <pc:docMk/>
          <pc:sldMk cId="0" sldId="263"/>
        </pc:sldMkLst>
        <pc:spChg chg="add mod">
          <ac:chgData name="Mónica Azevedo Araújo" userId="S::up202005209@up.pt::0765be56-6476-47d4-af83-f1c58110276c" providerId="AD" clId="Web-{D9A20DD6-25C3-A640-EDA3-5924F0FD5E65}" dt="2022-11-13T20:38:35.864" v="35" actId="1076"/>
          <ac:spMkLst>
            <pc:docMk/>
            <pc:sldMk cId="0" sldId="263"/>
            <ac:spMk id="2" creationId="{5F75E24D-65BE-F151-E902-446F45DCB935}"/>
          </ac:spMkLst>
        </pc:spChg>
        <pc:spChg chg="mod">
          <ac:chgData name="Mónica Azevedo Araújo" userId="S::up202005209@up.pt::0765be56-6476-47d4-af83-f1c58110276c" providerId="AD" clId="Web-{D9A20DD6-25C3-A640-EDA3-5924F0FD5E65}" dt="2022-11-13T20:37:31.847" v="9" actId="20577"/>
          <ac:spMkLst>
            <pc:docMk/>
            <pc:sldMk cId="0" sldId="263"/>
            <ac:spMk id="45" creationId="{61E3368B-94A8-CAA3-A6E5-357015412DF1}"/>
          </ac:spMkLst>
        </pc:spChg>
      </pc:sldChg>
      <pc:sldChg chg="addSp delSp modSp new mod modClrScheme chgLayout">
        <pc:chgData name="Mónica Azevedo Araújo" userId="S::up202005209@up.pt::0765be56-6476-47d4-af83-f1c58110276c" providerId="AD" clId="Web-{D9A20DD6-25C3-A640-EDA3-5924F0FD5E65}" dt="2022-11-13T20:47:01.274" v="105" actId="14100"/>
        <pc:sldMkLst>
          <pc:docMk/>
          <pc:sldMk cId="941795679" sldId="305"/>
        </pc:sldMkLst>
        <pc:spChg chg="del mod ord">
          <ac:chgData name="Mónica Azevedo Araújo" userId="S::up202005209@up.pt::0765be56-6476-47d4-af83-f1c58110276c" providerId="AD" clId="Web-{D9A20DD6-25C3-A640-EDA3-5924F0FD5E65}" dt="2022-11-13T20:40:21.179" v="73"/>
          <ac:spMkLst>
            <pc:docMk/>
            <pc:sldMk cId="941795679" sldId="305"/>
            <ac:spMk id="2" creationId="{C78494A4-8C0C-939C-01DE-4DE82D01A25E}"/>
          </ac:spMkLst>
        </pc:spChg>
        <pc:spChg chg="del mod ord">
          <ac:chgData name="Mónica Azevedo Araújo" userId="S::up202005209@up.pt::0765be56-6476-47d4-af83-f1c58110276c" providerId="AD" clId="Web-{D9A20DD6-25C3-A640-EDA3-5924F0FD5E65}" dt="2022-11-13T20:40:23.601" v="74"/>
          <ac:spMkLst>
            <pc:docMk/>
            <pc:sldMk cId="941795679" sldId="305"/>
            <ac:spMk id="3" creationId="{C4DA9FCB-7017-B654-D70C-05CE7C06DB2B}"/>
          </ac:spMkLst>
        </pc:spChg>
        <pc:spChg chg="add del mod ord">
          <ac:chgData name="Mónica Azevedo Araújo" userId="S::up202005209@up.pt::0765be56-6476-47d4-af83-f1c58110276c" providerId="AD" clId="Web-{D9A20DD6-25C3-A640-EDA3-5924F0FD5E65}" dt="2022-11-13T20:40:26.055" v="75"/>
          <ac:spMkLst>
            <pc:docMk/>
            <pc:sldMk cId="941795679" sldId="305"/>
            <ac:spMk id="4" creationId="{1BEB83BC-EA98-D3EB-861A-659A6C68991E}"/>
          </ac:spMkLst>
        </pc:spChg>
        <pc:spChg chg="add del mod ord">
          <ac:chgData name="Mónica Azevedo Araújo" userId="S::up202005209@up.pt::0765be56-6476-47d4-af83-f1c58110276c" providerId="AD" clId="Web-{D9A20DD6-25C3-A640-EDA3-5924F0FD5E65}" dt="2022-11-13T20:40:28.758" v="76"/>
          <ac:spMkLst>
            <pc:docMk/>
            <pc:sldMk cId="941795679" sldId="305"/>
            <ac:spMk id="5" creationId="{6E3EB803-05F2-1964-688E-C351B0BA9410}"/>
          </ac:spMkLst>
        </pc:spChg>
        <pc:spChg chg="add mod ord">
          <ac:chgData name="Mónica Azevedo Araújo" userId="S::up202005209@up.pt::0765be56-6476-47d4-af83-f1c58110276c" providerId="AD" clId="Web-{D9A20DD6-25C3-A640-EDA3-5924F0FD5E65}" dt="2022-11-13T20:39:44.397" v="69" actId="14100"/>
          <ac:spMkLst>
            <pc:docMk/>
            <pc:sldMk cId="941795679" sldId="305"/>
            <ac:spMk id="6" creationId="{AAA18C0C-DC22-1824-1B13-9F7428B9ABD3}"/>
          </ac:spMkLst>
        </pc:spChg>
        <pc:spChg chg="add del mod ord">
          <ac:chgData name="Mónica Azevedo Araújo" userId="S::up202005209@up.pt::0765be56-6476-47d4-af83-f1c58110276c" providerId="AD" clId="Web-{D9A20DD6-25C3-A640-EDA3-5924F0FD5E65}" dt="2022-11-13T20:40:16.336" v="71"/>
          <ac:spMkLst>
            <pc:docMk/>
            <pc:sldMk cId="941795679" sldId="305"/>
            <ac:spMk id="7" creationId="{8F81BAB0-88C7-C116-4FCF-B30ACB363C79}"/>
          </ac:spMkLst>
        </pc:spChg>
        <pc:spChg chg="add del mod ord">
          <ac:chgData name="Mónica Azevedo Araújo" userId="S::up202005209@up.pt::0765be56-6476-47d4-af83-f1c58110276c" providerId="AD" clId="Web-{D9A20DD6-25C3-A640-EDA3-5924F0FD5E65}" dt="2022-11-13T20:40:18.617" v="72"/>
          <ac:spMkLst>
            <pc:docMk/>
            <pc:sldMk cId="941795679" sldId="305"/>
            <ac:spMk id="8" creationId="{244063B6-F658-1CEA-CF76-3E4AFA2E8737}"/>
          </ac:spMkLst>
        </pc:spChg>
        <pc:picChg chg="add mod">
          <ac:chgData name="Mónica Azevedo Araújo" userId="S::up202005209@up.pt::0765be56-6476-47d4-af83-f1c58110276c" providerId="AD" clId="Web-{D9A20DD6-25C3-A640-EDA3-5924F0FD5E65}" dt="2022-11-13T20:46:34.945" v="95" actId="1076"/>
          <ac:picMkLst>
            <pc:docMk/>
            <pc:sldMk cId="941795679" sldId="305"/>
            <ac:picMk id="11" creationId="{094B446B-4B68-E877-6349-77C82EE5EB65}"/>
          </ac:picMkLst>
        </pc:picChg>
        <pc:picChg chg="add mod">
          <ac:chgData name="Mónica Azevedo Araújo" userId="S::up202005209@up.pt::0765be56-6476-47d4-af83-f1c58110276c" providerId="AD" clId="Web-{D9A20DD6-25C3-A640-EDA3-5924F0FD5E65}" dt="2022-11-13T20:46:38.024" v="97" actId="14100"/>
          <ac:picMkLst>
            <pc:docMk/>
            <pc:sldMk cId="941795679" sldId="305"/>
            <ac:picMk id="12" creationId="{A34E8F9D-1363-3A2A-BD85-DDE109842276}"/>
          </ac:picMkLst>
        </pc:picChg>
        <pc:picChg chg="add mod">
          <ac:chgData name="Mónica Azevedo Araújo" userId="S::up202005209@up.pt::0765be56-6476-47d4-af83-f1c58110276c" providerId="AD" clId="Web-{D9A20DD6-25C3-A640-EDA3-5924F0FD5E65}" dt="2022-11-13T20:46:42.102" v="99" actId="14100"/>
          <ac:picMkLst>
            <pc:docMk/>
            <pc:sldMk cId="941795679" sldId="305"/>
            <ac:picMk id="13" creationId="{8134A640-760A-C53C-5E61-FA8F57146BBF}"/>
          </ac:picMkLst>
        </pc:picChg>
        <pc:picChg chg="add mod">
          <ac:chgData name="Mónica Azevedo Araújo" userId="S::up202005209@up.pt::0765be56-6476-47d4-af83-f1c58110276c" providerId="AD" clId="Web-{D9A20DD6-25C3-A640-EDA3-5924F0FD5E65}" dt="2022-11-13T20:46:48.336" v="101" actId="14100"/>
          <ac:picMkLst>
            <pc:docMk/>
            <pc:sldMk cId="941795679" sldId="305"/>
            <ac:picMk id="14" creationId="{A6DF413C-589D-D19D-19A6-D8BE3F03D09B}"/>
          </ac:picMkLst>
        </pc:picChg>
        <pc:picChg chg="add mod">
          <ac:chgData name="Mónica Azevedo Araújo" userId="S::up202005209@up.pt::0765be56-6476-47d4-af83-f1c58110276c" providerId="AD" clId="Web-{D9A20DD6-25C3-A640-EDA3-5924F0FD5E65}" dt="2022-11-13T20:46:53.383" v="103" actId="14100"/>
          <ac:picMkLst>
            <pc:docMk/>
            <pc:sldMk cId="941795679" sldId="305"/>
            <ac:picMk id="15" creationId="{AAF540B6-370A-3F3B-2C7D-C56CD94AFBE6}"/>
          </ac:picMkLst>
        </pc:picChg>
        <pc:picChg chg="add mod">
          <ac:chgData name="Mónica Azevedo Araújo" userId="S::up202005209@up.pt::0765be56-6476-47d4-af83-f1c58110276c" providerId="AD" clId="Web-{D9A20DD6-25C3-A640-EDA3-5924F0FD5E65}" dt="2022-11-13T20:47:01.274" v="105" actId="14100"/>
          <ac:picMkLst>
            <pc:docMk/>
            <pc:sldMk cId="941795679" sldId="305"/>
            <ac:picMk id="16" creationId="{992F301F-C99E-B3A1-E94E-F5FA0DD1EB62}"/>
          </ac:picMkLst>
        </pc:picChg>
        <pc:cxnChg chg="add">
          <ac:chgData name="Mónica Azevedo Araújo" userId="S::up202005209@up.pt::0765be56-6476-47d4-af83-f1c58110276c" providerId="AD" clId="Web-{D9A20DD6-25C3-A640-EDA3-5924F0FD5E65}" dt="2022-11-13T20:39:54.257" v="70"/>
          <ac:cxnSpMkLst>
            <pc:docMk/>
            <pc:sldMk cId="941795679" sldId="305"/>
            <ac:cxnSpMk id="10" creationId="{18FBC6F2-040D-6C19-6FCD-16934CDA03FB}"/>
          </ac:cxnSpMkLst>
        </pc:cxnChg>
      </pc:sldChg>
    </pc:docChg>
  </pc:docChgLst>
  <pc:docChgLst>
    <pc:chgData name="Linda Inês de Pina Marques Rodrigues" userId="5c3cf2b9-b31f-4c88-b094-2e41de32e61f" providerId="ADAL" clId="{43EEF042-3ADE-4840-853C-7AD2F4812249}"/>
    <pc:docChg chg="undo redo custSel addSld delSld modSld sldOrd delMainMaster">
      <pc:chgData name="Linda Inês de Pina Marques Rodrigues" userId="5c3cf2b9-b31f-4c88-b094-2e41de32e61f" providerId="ADAL" clId="{43EEF042-3ADE-4840-853C-7AD2F4812249}" dt="2022-11-15T23:11:53.886" v="3356"/>
      <pc:docMkLst>
        <pc:docMk/>
      </pc:docMkLst>
      <pc:sldChg chg="addSp delSp mod">
        <pc:chgData name="Linda Inês de Pina Marques Rodrigues" userId="5c3cf2b9-b31f-4c88-b094-2e41de32e61f" providerId="ADAL" clId="{43EEF042-3ADE-4840-853C-7AD2F4812249}" dt="2022-11-15T23:11:53.886" v="3356"/>
        <pc:sldMkLst>
          <pc:docMk/>
          <pc:sldMk cId="0" sldId="256"/>
        </pc:sldMkLst>
        <pc:inkChg chg="add del">
          <ac:chgData name="Linda Inês de Pina Marques Rodrigues" userId="5c3cf2b9-b31f-4c88-b094-2e41de32e61f" providerId="ADAL" clId="{43EEF042-3ADE-4840-853C-7AD2F4812249}" dt="2022-11-15T23:11:53.886" v="3356"/>
          <ac:inkMkLst>
            <pc:docMk/>
            <pc:sldMk cId="0" sldId="256"/>
            <ac:inkMk id="7" creationId="{9DB47E31-6E0C-AD85-BF81-18E89E43C540}"/>
          </ac:inkMkLst>
        </pc:inkChg>
      </pc:sldChg>
      <pc:sldChg chg="del">
        <pc:chgData name="Linda Inês de Pina Marques Rodrigues" userId="5c3cf2b9-b31f-4c88-b094-2e41de32e61f" providerId="ADAL" clId="{43EEF042-3ADE-4840-853C-7AD2F4812249}" dt="2022-11-14T19:53:11.751" v="2411" actId="47"/>
        <pc:sldMkLst>
          <pc:docMk/>
          <pc:sldMk cId="0" sldId="257"/>
        </pc:sldMkLst>
      </pc:sldChg>
      <pc:sldChg chg="del">
        <pc:chgData name="Linda Inês de Pina Marques Rodrigues" userId="5c3cf2b9-b31f-4c88-b094-2e41de32e61f" providerId="ADAL" clId="{43EEF042-3ADE-4840-853C-7AD2F4812249}" dt="2022-11-14T19:53:13.351" v="2412" actId="47"/>
        <pc:sldMkLst>
          <pc:docMk/>
          <pc:sldMk cId="0" sldId="258"/>
        </pc:sldMkLst>
      </pc:sldChg>
      <pc:sldChg chg="del">
        <pc:chgData name="Linda Inês de Pina Marques Rodrigues" userId="5c3cf2b9-b31f-4c88-b094-2e41de32e61f" providerId="ADAL" clId="{43EEF042-3ADE-4840-853C-7AD2F4812249}" dt="2022-11-14T19:53:14.437" v="2413" actId="47"/>
        <pc:sldMkLst>
          <pc:docMk/>
          <pc:sldMk cId="0" sldId="259"/>
        </pc:sldMkLst>
      </pc:sldChg>
      <pc:sldChg chg="del">
        <pc:chgData name="Linda Inês de Pina Marques Rodrigues" userId="5c3cf2b9-b31f-4c88-b094-2e41de32e61f" providerId="ADAL" clId="{43EEF042-3ADE-4840-853C-7AD2F4812249}" dt="2022-11-14T19:53:14.921" v="2414" actId="47"/>
        <pc:sldMkLst>
          <pc:docMk/>
          <pc:sldMk cId="0" sldId="260"/>
        </pc:sldMkLst>
      </pc:sldChg>
      <pc:sldChg chg="del">
        <pc:chgData name="Linda Inês de Pina Marques Rodrigues" userId="5c3cf2b9-b31f-4c88-b094-2e41de32e61f" providerId="ADAL" clId="{43EEF042-3ADE-4840-853C-7AD2F4812249}" dt="2022-11-14T19:53:15.250" v="2415" actId="47"/>
        <pc:sldMkLst>
          <pc:docMk/>
          <pc:sldMk cId="0" sldId="261"/>
        </pc:sldMkLst>
      </pc:sldChg>
      <pc:sldChg chg="modSp mod">
        <pc:chgData name="Linda Inês de Pina Marques Rodrigues" userId="5c3cf2b9-b31f-4c88-b094-2e41de32e61f" providerId="ADAL" clId="{43EEF042-3ADE-4840-853C-7AD2F4812249}" dt="2022-11-14T19:55:21.893" v="2640" actId="20577"/>
        <pc:sldMkLst>
          <pc:docMk/>
          <pc:sldMk cId="0" sldId="262"/>
        </pc:sldMkLst>
        <pc:spChg chg="mod">
          <ac:chgData name="Linda Inês de Pina Marques Rodrigues" userId="5c3cf2b9-b31f-4c88-b094-2e41de32e61f" providerId="ADAL" clId="{43EEF042-3ADE-4840-853C-7AD2F4812249}" dt="2022-11-13T20:09:03.234" v="2" actId="20577"/>
          <ac:spMkLst>
            <pc:docMk/>
            <pc:sldMk cId="0" sldId="262"/>
            <ac:spMk id="214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9:55:21.893" v="2640" actId="20577"/>
          <ac:spMkLst>
            <pc:docMk/>
            <pc:sldMk cId="0" sldId="262"/>
            <ac:spMk id="215" creationId="{00000000-0000-0000-0000-000000000000}"/>
          </ac:spMkLst>
        </pc:spChg>
      </pc:sldChg>
      <pc:sldChg chg="delSp mod">
        <pc:chgData name="Linda Inês de Pina Marques Rodrigues" userId="5c3cf2b9-b31f-4c88-b094-2e41de32e61f" providerId="ADAL" clId="{43EEF042-3ADE-4840-853C-7AD2F4812249}" dt="2022-11-14T19:53:45.161" v="2456" actId="478"/>
        <pc:sldMkLst>
          <pc:docMk/>
          <pc:sldMk cId="0" sldId="263"/>
        </pc:sldMkLst>
        <pc:spChg chg="del">
          <ac:chgData name="Linda Inês de Pina Marques Rodrigues" userId="5c3cf2b9-b31f-4c88-b094-2e41de32e61f" providerId="ADAL" clId="{43EEF042-3ADE-4840-853C-7AD2F4812249}" dt="2022-11-14T19:53:45.161" v="2456" actId="478"/>
          <ac:spMkLst>
            <pc:docMk/>
            <pc:sldMk cId="0" sldId="263"/>
            <ac:spMk id="2" creationId="{5F75E24D-65BE-F151-E902-446F45DCB935}"/>
          </ac:spMkLst>
        </pc:spChg>
      </pc:sldChg>
      <pc:sldChg chg="del">
        <pc:chgData name="Linda Inês de Pina Marques Rodrigues" userId="5c3cf2b9-b31f-4c88-b094-2e41de32e61f" providerId="ADAL" clId="{43EEF042-3ADE-4840-853C-7AD2F4812249}" dt="2022-11-14T19:53:15.438" v="2416" actId="47"/>
        <pc:sldMkLst>
          <pc:docMk/>
          <pc:sldMk cId="0" sldId="264"/>
        </pc:sldMkLst>
      </pc:sldChg>
      <pc:sldChg chg="del">
        <pc:chgData name="Linda Inês de Pina Marques Rodrigues" userId="5c3cf2b9-b31f-4c88-b094-2e41de32e61f" providerId="ADAL" clId="{43EEF042-3ADE-4840-853C-7AD2F4812249}" dt="2022-11-14T19:53:15.642" v="2417" actId="47"/>
        <pc:sldMkLst>
          <pc:docMk/>
          <pc:sldMk cId="0" sldId="265"/>
        </pc:sldMkLst>
      </pc:sldChg>
      <pc:sldChg chg="del">
        <pc:chgData name="Linda Inês de Pina Marques Rodrigues" userId="5c3cf2b9-b31f-4c88-b094-2e41de32e61f" providerId="ADAL" clId="{43EEF042-3ADE-4840-853C-7AD2F4812249}" dt="2022-11-14T19:53:15.814" v="2418" actId="47"/>
        <pc:sldMkLst>
          <pc:docMk/>
          <pc:sldMk cId="0" sldId="266"/>
        </pc:sldMkLst>
      </pc:sldChg>
      <pc:sldChg chg="del">
        <pc:chgData name="Linda Inês de Pina Marques Rodrigues" userId="5c3cf2b9-b31f-4c88-b094-2e41de32e61f" providerId="ADAL" clId="{43EEF042-3ADE-4840-853C-7AD2F4812249}" dt="2022-11-14T19:53:16.003" v="2419" actId="47"/>
        <pc:sldMkLst>
          <pc:docMk/>
          <pc:sldMk cId="0" sldId="267"/>
        </pc:sldMkLst>
      </pc:sldChg>
      <pc:sldChg chg="del">
        <pc:chgData name="Linda Inês de Pina Marques Rodrigues" userId="5c3cf2b9-b31f-4c88-b094-2e41de32e61f" providerId="ADAL" clId="{43EEF042-3ADE-4840-853C-7AD2F4812249}" dt="2022-11-14T19:53:16.176" v="2420" actId="47"/>
        <pc:sldMkLst>
          <pc:docMk/>
          <pc:sldMk cId="0" sldId="268"/>
        </pc:sldMkLst>
      </pc:sldChg>
      <pc:sldChg chg="del">
        <pc:chgData name="Linda Inês de Pina Marques Rodrigues" userId="5c3cf2b9-b31f-4c88-b094-2e41de32e61f" providerId="ADAL" clId="{43EEF042-3ADE-4840-853C-7AD2F4812249}" dt="2022-11-14T19:53:16.395" v="2421" actId="47"/>
        <pc:sldMkLst>
          <pc:docMk/>
          <pc:sldMk cId="0" sldId="269"/>
        </pc:sldMkLst>
      </pc:sldChg>
      <pc:sldChg chg="del">
        <pc:chgData name="Linda Inês de Pina Marques Rodrigues" userId="5c3cf2b9-b31f-4c88-b094-2e41de32e61f" providerId="ADAL" clId="{43EEF042-3ADE-4840-853C-7AD2F4812249}" dt="2022-11-14T19:53:16.662" v="2422" actId="47"/>
        <pc:sldMkLst>
          <pc:docMk/>
          <pc:sldMk cId="0" sldId="270"/>
        </pc:sldMkLst>
      </pc:sldChg>
      <pc:sldChg chg="del">
        <pc:chgData name="Linda Inês de Pina Marques Rodrigues" userId="5c3cf2b9-b31f-4c88-b094-2e41de32e61f" providerId="ADAL" clId="{43EEF042-3ADE-4840-853C-7AD2F4812249}" dt="2022-11-14T19:53:16.772" v="2423" actId="47"/>
        <pc:sldMkLst>
          <pc:docMk/>
          <pc:sldMk cId="0" sldId="271"/>
        </pc:sldMkLst>
      </pc:sldChg>
      <pc:sldChg chg="del">
        <pc:chgData name="Linda Inês de Pina Marques Rodrigues" userId="5c3cf2b9-b31f-4c88-b094-2e41de32e61f" providerId="ADAL" clId="{43EEF042-3ADE-4840-853C-7AD2F4812249}" dt="2022-11-14T19:53:16.819" v="2424" actId="47"/>
        <pc:sldMkLst>
          <pc:docMk/>
          <pc:sldMk cId="0" sldId="272"/>
        </pc:sldMkLst>
      </pc:sldChg>
      <pc:sldChg chg="del">
        <pc:chgData name="Linda Inês de Pina Marques Rodrigues" userId="5c3cf2b9-b31f-4c88-b094-2e41de32e61f" providerId="ADAL" clId="{43EEF042-3ADE-4840-853C-7AD2F4812249}" dt="2022-11-14T19:53:16.960" v="2425" actId="47"/>
        <pc:sldMkLst>
          <pc:docMk/>
          <pc:sldMk cId="0" sldId="273"/>
        </pc:sldMkLst>
      </pc:sldChg>
      <pc:sldChg chg="del">
        <pc:chgData name="Linda Inês de Pina Marques Rodrigues" userId="5c3cf2b9-b31f-4c88-b094-2e41de32e61f" providerId="ADAL" clId="{43EEF042-3ADE-4840-853C-7AD2F4812249}" dt="2022-11-14T19:53:17.196" v="2426" actId="47"/>
        <pc:sldMkLst>
          <pc:docMk/>
          <pc:sldMk cId="0" sldId="274"/>
        </pc:sldMkLst>
      </pc:sldChg>
      <pc:sldChg chg="del">
        <pc:chgData name="Linda Inês de Pina Marques Rodrigues" userId="5c3cf2b9-b31f-4c88-b094-2e41de32e61f" providerId="ADAL" clId="{43EEF042-3ADE-4840-853C-7AD2F4812249}" dt="2022-11-14T19:53:17.353" v="2427" actId="47"/>
        <pc:sldMkLst>
          <pc:docMk/>
          <pc:sldMk cId="0" sldId="275"/>
        </pc:sldMkLst>
      </pc:sldChg>
      <pc:sldChg chg="del">
        <pc:chgData name="Linda Inês de Pina Marques Rodrigues" userId="5c3cf2b9-b31f-4c88-b094-2e41de32e61f" providerId="ADAL" clId="{43EEF042-3ADE-4840-853C-7AD2F4812249}" dt="2022-11-14T19:53:17.525" v="2428" actId="47"/>
        <pc:sldMkLst>
          <pc:docMk/>
          <pc:sldMk cId="0" sldId="276"/>
        </pc:sldMkLst>
      </pc:sldChg>
      <pc:sldChg chg="del">
        <pc:chgData name="Linda Inês de Pina Marques Rodrigues" userId="5c3cf2b9-b31f-4c88-b094-2e41de32e61f" providerId="ADAL" clId="{43EEF042-3ADE-4840-853C-7AD2F4812249}" dt="2022-11-14T19:53:17.698" v="2429" actId="47"/>
        <pc:sldMkLst>
          <pc:docMk/>
          <pc:sldMk cId="0" sldId="277"/>
        </pc:sldMkLst>
      </pc:sldChg>
      <pc:sldChg chg="del">
        <pc:chgData name="Linda Inês de Pina Marques Rodrigues" userId="5c3cf2b9-b31f-4c88-b094-2e41de32e61f" providerId="ADAL" clId="{43EEF042-3ADE-4840-853C-7AD2F4812249}" dt="2022-11-14T19:53:17.839" v="2430" actId="47"/>
        <pc:sldMkLst>
          <pc:docMk/>
          <pc:sldMk cId="0" sldId="278"/>
        </pc:sldMkLst>
      </pc:sldChg>
      <pc:sldChg chg="del">
        <pc:chgData name="Linda Inês de Pina Marques Rodrigues" userId="5c3cf2b9-b31f-4c88-b094-2e41de32e61f" providerId="ADAL" clId="{43EEF042-3ADE-4840-853C-7AD2F4812249}" dt="2022-11-14T19:53:17.997" v="2431" actId="47"/>
        <pc:sldMkLst>
          <pc:docMk/>
          <pc:sldMk cId="0" sldId="279"/>
        </pc:sldMkLst>
      </pc:sldChg>
      <pc:sldChg chg="del">
        <pc:chgData name="Linda Inês de Pina Marques Rodrigues" userId="5c3cf2b9-b31f-4c88-b094-2e41de32e61f" providerId="ADAL" clId="{43EEF042-3ADE-4840-853C-7AD2F4812249}" dt="2022-11-14T19:53:18.201" v="2432" actId="47"/>
        <pc:sldMkLst>
          <pc:docMk/>
          <pc:sldMk cId="0" sldId="280"/>
        </pc:sldMkLst>
      </pc:sldChg>
      <pc:sldChg chg="delSp modSp mod ord">
        <pc:chgData name="Linda Inês de Pina Marques Rodrigues" userId="5c3cf2b9-b31f-4c88-b094-2e41de32e61f" providerId="ADAL" clId="{43EEF042-3ADE-4840-853C-7AD2F4812249}" dt="2022-11-15T19:48:12.233" v="3354" actId="1035"/>
        <pc:sldMkLst>
          <pc:docMk/>
          <pc:sldMk cId="0" sldId="281"/>
        </pc:sldMkLst>
        <pc:spChg chg="del">
          <ac:chgData name="Linda Inês de Pina Marques Rodrigues" userId="5c3cf2b9-b31f-4c88-b094-2e41de32e61f" providerId="ADAL" clId="{43EEF042-3ADE-4840-853C-7AD2F4812249}" dt="2022-11-14T18:22:37.139" v="801" actId="478"/>
          <ac:spMkLst>
            <pc:docMk/>
            <pc:sldMk cId="0" sldId="281"/>
            <ac:spMk id="3" creationId="{70821432-F857-AE24-3B97-E9593207D239}"/>
          </ac:spMkLst>
        </pc:spChg>
        <pc:spChg chg="mod">
          <ac:chgData name="Linda Inês de Pina Marques Rodrigues" userId="5c3cf2b9-b31f-4c88-b094-2e41de32e61f" providerId="ADAL" clId="{43EEF042-3ADE-4840-853C-7AD2F4812249}" dt="2022-11-14T18:44:04.140" v="1307" actId="688"/>
          <ac:spMkLst>
            <pc:docMk/>
            <pc:sldMk cId="0" sldId="281"/>
            <ac:spMk id="5" creationId="{D478892E-88BB-947F-37F9-45484042FF2E}"/>
          </ac:spMkLst>
        </pc:spChg>
        <pc:spChg chg="mod">
          <ac:chgData name="Linda Inês de Pina Marques Rodrigues" userId="5c3cf2b9-b31f-4c88-b094-2e41de32e61f" providerId="ADAL" clId="{43EEF042-3ADE-4840-853C-7AD2F4812249}" dt="2022-11-14T18:44:53.815" v="1317" actId="20577"/>
          <ac:spMkLst>
            <pc:docMk/>
            <pc:sldMk cId="0" sldId="281"/>
            <ac:spMk id="2097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8:43:51.493" v="1305" actId="1076"/>
          <ac:spMkLst>
            <pc:docMk/>
            <pc:sldMk cId="0" sldId="281"/>
            <ac:spMk id="2098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8:33:37.453" v="1183" actId="1076"/>
          <ac:spMkLst>
            <pc:docMk/>
            <pc:sldMk cId="0" sldId="281"/>
            <ac:spMk id="2099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8:27:28.309" v="961" actId="1076"/>
          <ac:spMkLst>
            <pc:docMk/>
            <pc:sldMk cId="0" sldId="281"/>
            <ac:spMk id="2100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8:45:23.466" v="1319" actId="20577"/>
          <ac:spMkLst>
            <pc:docMk/>
            <pc:sldMk cId="0" sldId="281"/>
            <ac:spMk id="2101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22:34:54.712" v="2665" actId="20577"/>
          <ac:spMkLst>
            <pc:docMk/>
            <pc:sldMk cId="0" sldId="281"/>
            <ac:spMk id="2103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8:44:11.427" v="1308" actId="1076"/>
          <ac:spMkLst>
            <pc:docMk/>
            <pc:sldMk cId="0" sldId="281"/>
            <ac:spMk id="2104" creationId="{00000000-0000-0000-0000-000000000000}"/>
          </ac:spMkLst>
        </pc:spChg>
        <pc:spChg chg="mod">
          <ac:chgData name="Linda Inês de Pina Marques Rodrigues" userId="5c3cf2b9-b31f-4c88-b094-2e41de32e61f" providerId="ADAL" clId="{43EEF042-3ADE-4840-853C-7AD2F4812249}" dt="2022-11-14T18:34:40.898" v="1297" actId="1076"/>
          <ac:spMkLst>
            <pc:docMk/>
            <pc:sldMk cId="0" sldId="281"/>
            <ac:spMk id="2105" creationId="{00000000-0000-0000-0000-000000000000}"/>
          </ac:spMkLst>
        </pc:spChg>
        <pc:cxnChg chg="mod">
          <ac:chgData name="Linda Inês de Pina Marques Rodrigues" userId="5c3cf2b9-b31f-4c88-b094-2e41de32e61f" providerId="ADAL" clId="{43EEF042-3ADE-4840-853C-7AD2F4812249}" dt="2022-11-15T19:48:12.233" v="3354" actId="1035"/>
          <ac:cxnSpMkLst>
            <pc:docMk/>
            <pc:sldMk cId="0" sldId="281"/>
            <ac:cxnSpMk id="2106" creationId="{00000000-0000-0000-0000-000000000000}"/>
          </ac:cxnSpMkLst>
        </pc:cxnChg>
        <pc:cxnChg chg="mod">
          <ac:chgData name="Linda Inês de Pina Marques Rodrigues" userId="5c3cf2b9-b31f-4c88-b094-2e41de32e61f" providerId="ADAL" clId="{43EEF042-3ADE-4840-853C-7AD2F4812249}" dt="2022-11-14T18:27:48.147" v="963" actId="14100"/>
          <ac:cxnSpMkLst>
            <pc:docMk/>
            <pc:sldMk cId="0" sldId="281"/>
            <ac:cxnSpMk id="2107" creationId="{00000000-0000-0000-0000-000000000000}"/>
          </ac:cxnSpMkLst>
        </pc:cxnChg>
        <pc:cxnChg chg="mod">
          <ac:chgData name="Linda Inês de Pina Marques Rodrigues" userId="5c3cf2b9-b31f-4c88-b094-2e41de32e61f" providerId="ADAL" clId="{43EEF042-3ADE-4840-853C-7AD2F4812249}" dt="2022-11-14T18:27:59.664" v="965" actId="14100"/>
          <ac:cxnSpMkLst>
            <pc:docMk/>
            <pc:sldMk cId="0" sldId="281"/>
            <ac:cxnSpMk id="2108" creationId="{00000000-0000-0000-0000-000000000000}"/>
          </ac:cxnSpMkLst>
        </pc:cxnChg>
      </pc:sldChg>
      <pc:sldChg chg="del">
        <pc:chgData name="Linda Inês de Pina Marques Rodrigues" userId="5c3cf2b9-b31f-4c88-b094-2e41de32e61f" providerId="ADAL" clId="{43EEF042-3ADE-4840-853C-7AD2F4812249}" dt="2022-11-14T19:53:18.420" v="2433" actId="47"/>
        <pc:sldMkLst>
          <pc:docMk/>
          <pc:sldMk cId="0" sldId="282"/>
        </pc:sldMkLst>
      </pc:sldChg>
      <pc:sldChg chg="del">
        <pc:chgData name="Linda Inês de Pina Marques Rodrigues" userId="5c3cf2b9-b31f-4c88-b094-2e41de32e61f" providerId="ADAL" clId="{43EEF042-3ADE-4840-853C-7AD2F4812249}" dt="2022-11-14T19:53:18.734" v="2434" actId="47"/>
        <pc:sldMkLst>
          <pc:docMk/>
          <pc:sldMk cId="0" sldId="283"/>
        </pc:sldMkLst>
      </pc:sldChg>
      <pc:sldChg chg="del">
        <pc:chgData name="Linda Inês de Pina Marques Rodrigues" userId="5c3cf2b9-b31f-4c88-b094-2e41de32e61f" providerId="ADAL" clId="{43EEF042-3ADE-4840-853C-7AD2F4812249}" dt="2022-11-14T19:53:18.813" v="2435" actId="47"/>
        <pc:sldMkLst>
          <pc:docMk/>
          <pc:sldMk cId="0" sldId="284"/>
        </pc:sldMkLst>
      </pc:sldChg>
      <pc:sldChg chg="del">
        <pc:chgData name="Linda Inês de Pina Marques Rodrigues" userId="5c3cf2b9-b31f-4c88-b094-2e41de32e61f" providerId="ADAL" clId="{43EEF042-3ADE-4840-853C-7AD2F4812249}" dt="2022-11-14T19:53:18.941" v="2436" actId="47"/>
        <pc:sldMkLst>
          <pc:docMk/>
          <pc:sldMk cId="0" sldId="285"/>
        </pc:sldMkLst>
      </pc:sldChg>
      <pc:sldChg chg="del">
        <pc:chgData name="Linda Inês de Pina Marques Rodrigues" userId="5c3cf2b9-b31f-4c88-b094-2e41de32e61f" providerId="ADAL" clId="{43EEF042-3ADE-4840-853C-7AD2F4812249}" dt="2022-11-14T19:53:19.080" v="2437" actId="47"/>
        <pc:sldMkLst>
          <pc:docMk/>
          <pc:sldMk cId="0" sldId="286"/>
        </pc:sldMkLst>
      </pc:sldChg>
      <pc:sldChg chg="del">
        <pc:chgData name="Linda Inês de Pina Marques Rodrigues" userId="5c3cf2b9-b31f-4c88-b094-2e41de32e61f" providerId="ADAL" clId="{43EEF042-3ADE-4840-853C-7AD2F4812249}" dt="2022-11-14T19:53:19.299" v="2438" actId="47"/>
        <pc:sldMkLst>
          <pc:docMk/>
          <pc:sldMk cId="0" sldId="287"/>
        </pc:sldMkLst>
      </pc:sldChg>
      <pc:sldChg chg="del">
        <pc:chgData name="Linda Inês de Pina Marques Rodrigues" userId="5c3cf2b9-b31f-4c88-b094-2e41de32e61f" providerId="ADAL" clId="{43EEF042-3ADE-4840-853C-7AD2F4812249}" dt="2022-11-14T19:53:19.456" v="2439" actId="47"/>
        <pc:sldMkLst>
          <pc:docMk/>
          <pc:sldMk cId="0" sldId="288"/>
        </pc:sldMkLst>
      </pc:sldChg>
      <pc:sldChg chg="del">
        <pc:chgData name="Linda Inês de Pina Marques Rodrigues" userId="5c3cf2b9-b31f-4c88-b094-2e41de32e61f" providerId="ADAL" clId="{43EEF042-3ADE-4840-853C-7AD2F4812249}" dt="2022-11-14T19:53:19.677" v="2440" actId="47"/>
        <pc:sldMkLst>
          <pc:docMk/>
          <pc:sldMk cId="0" sldId="289"/>
        </pc:sldMkLst>
      </pc:sldChg>
      <pc:sldChg chg="del">
        <pc:chgData name="Linda Inês de Pina Marques Rodrigues" userId="5c3cf2b9-b31f-4c88-b094-2e41de32e61f" providerId="ADAL" clId="{43EEF042-3ADE-4840-853C-7AD2F4812249}" dt="2022-11-14T19:53:20.446" v="2441" actId="47"/>
        <pc:sldMkLst>
          <pc:docMk/>
          <pc:sldMk cId="0" sldId="290"/>
        </pc:sldMkLst>
      </pc:sldChg>
      <pc:sldChg chg="del">
        <pc:chgData name="Linda Inês de Pina Marques Rodrigues" userId="5c3cf2b9-b31f-4c88-b094-2e41de32e61f" providerId="ADAL" clId="{43EEF042-3ADE-4840-853C-7AD2F4812249}" dt="2022-11-14T19:53:21.120" v="2442" actId="47"/>
        <pc:sldMkLst>
          <pc:docMk/>
          <pc:sldMk cId="0" sldId="291"/>
        </pc:sldMkLst>
      </pc:sldChg>
      <pc:sldChg chg="del">
        <pc:chgData name="Linda Inês de Pina Marques Rodrigues" userId="5c3cf2b9-b31f-4c88-b094-2e41de32e61f" providerId="ADAL" clId="{43EEF042-3ADE-4840-853C-7AD2F4812249}" dt="2022-11-14T19:53:21.638" v="2443" actId="47"/>
        <pc:sldMkLst>
          <pc:docMk/>
          <pc:sldMk cId="0" sldId="292"/>
        </pc:sldMkLst>
      </pc:sldChg>
      <pc:sldChg chg="del">
        <pc:chgData name="Linda Inês de Pina Marques Rodrigues" userId="5c3cf2b9-b31f-4c88-b094-2e41de32e61f" providerId="ADAL" clId="{43EEF042-3ADE-4840-853C-7AD2F4812249}" dt="2022-11-14T19:53:22.062" v="2444" actId="47"/>
        <pc:sldMkLst>
          <pc:docMk/>
          <pc:sldMk cId="0" sldId="293"/>
        </pc:sldMkLst>
      </pc:sldChg>
      <pc:sldChg chg="del">
        <pc:chgData name="Linda Inês de Pina Marques Rodrigues" userId="5c3cf2b9-b31f-4c88-b094-2e41de32e61f" providerId="ADAL" clId="{43EEF042-3ADE-4840-853C-7AD2F4812249}" dt="2022-11-14T19:53:22.690" v="2445" actId="47"/>
        <pc:sldMkLst>
          <pc:docMk/>
          <pc:sldMk cId="0" sldId="294"/>
        </pc:sldMkLst>
      </pc:sldChg>
      <pc:sldChg chg="del">
        <pc:chgData name="Linda Inês de Pina Marques Rodrigues" userId="5c3cf2b9-b31f-4c88-b094-2e41de32e61f" providerId="ADAL" clId="{43EEF042-3ADE-4840-853C-7AD2F4812249}" dt="2022-11-14T19:53:23.288" v="2446" actId="47"/>
        <pc:sldMkLst>
          <pc:docMk/>
          <pc:sldMk cId="0" sldId="295"/>
        </pc:sldMkLst>
      </pc:sldChg>
      <pc:sldChg chg="del">
        <pc:chgData name="Linda Inês de Pina Marques Rodrigues" userId="5c3cf2b9-b31f-4c88-b094-2e41de32e61f" providerId="ADAL" clId="{43EEF042-3ADE-4840-853C-7AD2F4812249}" dt="2022-11-14T19:53:23.963" v="2447" actId="47"/>
        <pc:sldMkLst>
          <pc:docMk/>
          <pc:sldMk cId="0" sldId="296"/>
        </pc:sldMkLst>
      </pc:sldChg>
      <pc:sldChg chg="del">
        <pc:chgData name="Linda Inês de Pina Marques Rodrigues" userId="5c3cf2b9-b31f-4c88-b094-2e41de32e61f" providerId="ADAL" clId="{43EEF042-3ADE-4840-853C-7AD2F4812249}" dt="2022-11-14T19:53:24.655" v="2448" actId="47"/>
        <pc:sldMkLst>
          <pc:docMk/>
          <pc:sldMk cId="0" sldId="297"/>
        </pc:sldMkLst>
      </pc:sldChg>
      <pc:sldChg chg="del">
        <pc:chgData name="Linda Inês de Pina Marques Rodrigues" userId="5c3cf2b9-b31f-4c88-b094-2e41de32e61f" providerId="ADAL" clId="{43EEF042-3ADE-4840-853C-7AD2F4812249}" dt="2022-11-14T19:53:25.408" v="2449" actId="47"/>
        <pc:sldMkLst>
          <pc:docMk/>
          <pc:sldMk cId="0" sldId="298"/>
        </pc:sldMkLst>
      </pc:sldChg>
      <pc:sldChg chg="del">
        <pc:chgData name="Linda Inês de Pina Marques Rodrigues" userId="5c3cf2b9-b31f-4c88-b094-2e41de32e61f" providerId="ADAL" clId="{43EEF042-3ADE-4840-853C-7AD2F4812249}" dt="2022-11-14T19:53:26.098" v="2450" actId="47"/>
        <pc:sldMkLst>
          <pc:docMk/>
          <pc:sldMk cId="0" sldId="299"/>
        </pc:sldMkLst>
      </pc:sldChg>
      <pc:sldChg chg="del">
        <pc:chgData name="Linda Inês de Pina Marques Rodrigues" userId="5c3cf2b9-b31f-4c88-b094-2e41de32e61f" providerId="ADAL" clId="{43EEF042-3ADE-4840-853C-7AD2F4812249}" dt="2022-11-14T19:53:26.821" v="2451" actId="47"/>
        <pc:sldMkLst>
          <pc:docMk/>
          <pc:sldMk cId="0" sldId="300"/>
        </pc:sldMkLst>
      </pc:sldChg>
      <pc:sldChg chg="del">
        <pc:chgData name="Linda Inês de Pina Marques Rodrigues" userId="5c3cf2b9-b31f-4c88-b094-2e41de32e61f" providerId="ADAL" clId="{43EEF042-3ADE-4840-853C-7AD2F4812249}" dt="2022-11-14T19:53:27.463" v="2452" actId="47"/>
        <pc:sldMkLst>
          <pc:docMk/>
          <pc:sldMk cId="0" sldId="301"/>
        </pc:sldMkLst>
      </pc:sldChg>
      <pc:sldChg chg="del">
        <pc:chgData name="Linda Inês de Pina Marques Rodrigues" userId="5c3cf2b9-b31f-4c88-b094-2e41de32e61f" providerId="ADAL" clId="{43EEF042-3ADE-4840-853C-7AD2F4812249}" dt="2022-11-14T19:53:28.202" v="2453" actId="47"/>
        <pc:sldMkLst>
          <pc:docMk/>
          <pc:sldMk cId="0" sldId="302"/>
        </pc:sldMkLst>
      </pc:sldChg>
      <pc:sldChg chg="del">
        <pc:chgData name="Linda Inês de Pina Marques Rodrigues" userId="5c3cf2b9-b31f-4c88-b094-2e41de32e61f" providerId="ADAL" clId="{43EEF042-3ADE-4840-853C-7AD2F4812249}" dt="2022-11-14T19:53:28.956" v="2454" actId="47"/>
        <pc:sldMkLst>
          <pc:docMk/>
          <pc:sldMk cId="0" sldId="303"/>
        </pc:sldMkLst>
      </pc:sldChg>
      <pc:sldChg chg="del">
        <pc:chgData name="Linda Inês de Pina Marques Rodrigues" userId="5c3cf2b9-b31f-4c88-b094-2e41de32e61f" providerId="ADAL" clId="{43EEF042-3ADE-4840-853C-7AD2F4812249}" dt="2022-11-14T19:53:29.568" v="2455" actId="47"/>
        <pc:sldMkLst>
          <pc:docMk/>
          <pc:sldMk cId="0" sldId="304"/>
        </pc:sldMkLst>
      </pc:sldChg>
      <pc:sldChg chg="addSp delSp modSp mod">
        <pc:chgData name="Linda Inês de Pina Marques Rodrigues" userId="5c3cf2b9-b31f-4c88-b094-2e41de32e61f" providerId="ADAL" clId="{43EEF042-3ADE-4840-853C-7AD2F4812249}" dt="2022-11-14T21:50:59.481" v="2655" actId="14100"/>
        <pc:sldMkLst>
          <pc:docMk/>
          <pc:sldMk cId="941795679" sldId="305"/>
        </pc:sldMkLst>
        <pc:spChg chg="add del mod">
          <ac:chgData name="Linda Inês de Pina Marques Rodrigues" userId="5c3cf2b9-b31f-4c88-b094-2e41de32e61f" providerId="ADAL" clId="{43EEF042-3ADE-4840-853C-7AD2F4812249}" dt="2022-11-14T17:54:40.389" v="669" actId="478"/>
          <ac:spMkLst>
            <pc:docMk/>
            <pc:sldMk cId="941795679" sldId="305"/>
            <ac:spMk id="4" creationId="{B3AF94AC-FA5D-8231-1FC6-751F844E938E}"/>
          </ac:spMkLst>
        </pc:spChg>
        <pc:spChg chg="mod">
          <ac:chgData name="Linda Inês de Pina Marques Rodrigues" userId="5c3cf2b9-b31f-4c88-b094-2e41de32e61f" providerId="ADAL" clId="{43EEF042-3ADE-4840-853C-7AD2F4812249}" dt="2022-11-13T20:53:06.141" v="62" actId="14100"/>
          <ac:spMkLst>
            <pc:docMk/>
            <pc:sldMk cId="941795679" sldId="305"/>
            <ac:spMk id="6" creationId="{AAA18C0C-DC22-1824-1B13-9F7428B9ABD3}"/>
          </ac:spMkLst>
        </pc:spChg>
        <pc:spChg chg="add">
          <ac:chgData name="Linda Inês de Pina Marques Rodrigues" userId="5c3cf2b9-b31f-4c88-b094-2e41de32e61f" providerId="ADAL" clId="{43EEF042-3ADE-4840-853C-7AD2F4812249}" dt="2022-11-14T17:54:41.361" v="670" actId="22"/>
          <ac:spMkLst>
            <pc:docMk/>
            <pc:sldMk cId="941795679" sldId="305"/>
            <ac:spMk id="7" creationId="{8B4F7A43-AF3D-1C4A-A812-98B7A280B7CD}"/>
          </ac:spMkLst>
        </pc:spChg>
        <pc:spChg chg="add del">
          <ac:chgData name="Linda Inês de Pina Marques Rodrigues" userId="5c3cf2b9-b31f-4c88-b094-2e41de32e61f" providerId="ADAL" clId="{43EEF042-3ADE-4840-853C-7AD2F4812249}" dt="2022-11-14T17:55:00.197" v="674" actId="22"/>
          <ac:spMkLst>
            <pc:docMk/>
            <pc:sldMk cId="941795679" sldId="305"/>
            <ac:spMk id="9" creationId="{AA2CA24D-F983-6C0C-BFA7-46EC983D5EA2}"/>
          </ac:spMkLst>
        </pc:spChg>
        <pc:spChg chg="add del">
          <ac:chgData name="Linda Inês de Pina Marques Rodrigues" userId="5c3cf2b9-b31f-4c88-b094-2e41de32e61f" providerId="ADAL" clId="{43EEF042-3ADE-4840-853C-7AD2F4812249}" dt="2022-11-14T17:55:02.222" v="678" actId="22"/>
          <ac:spMkLst>
            <pc:docMk/>
            <pc:sldMk cId="941795679" sldId="305"/>
            <ac:spMk id="18" creationId="{31163C42-0AD5-75DC-60AD-B4A0F44F8C50}"/>
          </ac:spMkLst>
        </pc:spChg>
        <pc:spChg chg="mod">
          <ac:chgData name="Linda Inês de Pina Marques Rodrigues" userId="5c3cf2b9-b31f-4c88-b094-2e41de32e61f" providerId="ADAL" clId="{43EEF042-3ADE-4840-853C-7AD2F4812249}" dt="2022-11-13T21:04:08.340" v="266" actId="1076"/>
          <ac:spMkLst>
            <pc:docMk/>
            <pc:sldMk cId="941795679" sldId="305"/>
            <ac:spMk id="19" creationId="{6AA13045-0698-25A4-FD57-9F94ADE59271}"/>
          </ac:spMkLst>
        </pc:spChg>
        <pc:spChg chg="add">
          <ac:chgData name="Linda Inês de Pina Marques Rodrigues" userId="5c3cf2b9-b31f-4c88-b094-2e41de32e61f" providerId="ADAL" clId="{43EEF042-3ADE-4840-853C-7AD2F4812249}" dt="2022-11-14T17:55:02.235" v="679" actId="22"/>
          <ac:spMkLst>
            <pc:docMk/>
            <pc:sldMk cId="941795679" sldId="305"/>
            <ac:spMk id="22" creationId="{0A01125B-18A8-994D-23D2-740ABCD816B5}"/>
          </ac:spMkLst>
        </pc:spChg>
        <pc:spChg chg="add del">
          <ac:chgData name="Linda Inês de Pina Marques Rodrigues" userId="5c3cf2b9-b31f-4c88-b094-2e41de32e61f" providerId="ADAL" clId="{43EEF042-3ADE-4840-853C-7AD2F4812249}" dt="2022-11-14T17:56:48.811" v="733" actId="478"/>
          <ac:spMkLst>
            <pc:docMk/>
            <pc:sldMk cId="941795679" sldId="305"/>
            <ac:spMk id="27" creationId="{9E466624-1A37-D49B-55E5-039D70B6C456}"/>
          </ac:spMkLst>
        </pc:spChg>
        <pc:grpChg chg="del mod">
          <ac:chgData name="Linda Inês de Pina Marques Rodrigues" userId="5c3cf2b9-b31f-4c88-b094-2e41de32e61f" providerId="ADAL" clId="{43EEF042-3ADE-4840-853C-7AD2F4812249}" dt="2022-11-13T20:51:17.019" v="6"/>
          <ac:grpSpMkLst>
            <pc:docMk/>
            <pc:sldMk cId="941795679" sldId="305"/>
            <ac:grpSpMk id="18" creationId="{C8EE18F2-57D9-A80D-DBE3-1B1B3F232B01}"/>
          </ac:grpSpMkLst>
        </pc:grpChg>
        <pc:picChg chg="add mod">
          <ac:chgData name="Linda Inês de Pina Marques Rodrigues" userId="5c3cf2b9-b31f-4c88-b094-2e41de32e61f" providerId="ADAL" clId="{43EEF042-3ADE-4840-853C-7AD2F4812249}" dt="2022-11-14T21:50:53.793" v="2654" actId="14100"/>
          <ac:picMkLst>
            <pc:docMk/>
            <pc:sldMk cId="941795679" sldId="305"/>
            <ac:picMk id="4" creationId="{998DC71F-095B-B732-ACE6-74C73A49F6E9}"/>
          </ac:picMkLst>
        </pc:picChg>
        <pc:picChg chg="mod">
          <ac:chgData name="Linda Inês de Pina Marques Rodrigues" userId="5c3cf2b9-b31f-4c88-b094-2e41de32e61f" providerId="ADAL" clId="{43EEF042-3ADE-4840-853C-7AD2F4812249}" dt="2022-11-14T17:56:30.767" v="729" actId="14861"/>
          <ac:picMkLst>
            <pc:docMk/>
            <pc:sldMk cId="941795679" sldId="305"/>
            <ac:picMk id="11" creationId="{094B446B-4B68-E877-6349-77C82EE5EB65}"/>
          </ac:picMkLst>
        </pc:picChg>
        <pc:picChg chg="mod">
          <ac:chgData name="Linda Inês de Pina Marques Rodrigues" userId="5c3cf2b9-b31f-4c88-b094-2e41de32e61f" providerId="ADAL" clId="{43EEF042-3ADE-4840-853C-7AD2F4812249}" dt="2022-11-13T21:03:53.031" v="265" actId="1076"/>
          <ac:picMkLst>
            <pc:docMk/>
            <pc:sldMk cId="941795679" sldId="305"/>
            <ac:picMk id="12" creationId="{A34E8F9D-1363-3A2A-BD85-DDE109842276}"/>
          </ac:picMkLst>
        </pc:picChg>
        <pc:picChg chg="mod">
          <ac:chgData name="Linda Inês de Pina Marques Rodrigues" userId="5c3cf2b9-b31f-4c88-b094-2e41de32e61f" providerId="ADAL" clId="{43EEF042-3ADE-4840-853C-7AD2F4812249}" dt="2022-11-13T21:03:45.236" v="264" actId="1076"/>
          <ac:picMkLst>
            <pc:docMk/>
            <pc:sldMk cId="941795679" sldId="305"/>
            <ac:picMk id="13" creationId="{8134A640-760A-C53C-5E61-FA8F57146BBF}"/>
          </ac:picMkLst>
        </pc:picChg>
        <pc:picChg chg="mod">
          <ac:chgData name="Linda Inês de Pina Marques Rodrigues" userId="5c3cf2b9-b31f-4c88-b094-2e41de32e61f" providerId="ADAL" clId="{43EEF042-3ADE-4840-853C-7AD2F4812249}" dt="2022-11-13T21:04:34.437" v="269" actId="14100"/>
          <ac:picMkLst>
            <pc:docMk/>
            <pc:sldMk cId="941795679" sldId="305"/>
            <ac:picMk id="15" creationId="{AAF540B6-370A-3F3B-2C7D-C56CD94AFBE6}"/>
          </ac:picMkLst>
        </pc:picChg>
        <pc:picChg chg="del mod">
          <ac:chgData name="Linda Inês de Pina Marques Rodrigues" userId="5c3cf2b9-b31f-4c88-b094-2e41de32e61f" providerId="ADAL" clId="{43EEF042-3ADE-4840-853C-7AD2F4812249}" dt="2022-11-14T21:50:18.505" v="2646" actId="478"/>
          <ac:picMkLst>
            <pc:docMk/>
            <pc:sldMk cId="941795679" sldId="305"/>
            <ac:picMk id="16" creationId="{992F301F-C99E-B3A1-E94E-F5FA0DD1EB62}"/>
          </ac:picMkLst>
        </pc:picChg>
        <pc:picChg chg="add del mod">
          <ac:chgData name="Linda Inês de Pina Marques Rodrigues" userId="5c3cf2b9-b31f-4c88-b094-2e41de32e61f" providerId="ADAL" clId="{43EEF042-3ADE-4840-853C-7AD2F4812249}" dt="2022-11-14T17:55:55.804" v="686" actId="478"/>
          <ac:picMkLst>
            <pc:docMk/>
            <pc:sldMk cId="941795679" sldId="305"/>
            <ac:picMk id="24" creationId="{6E294194-8F92-B4F4-FCC7-B3D972AB8CB7}"/>
          </ac:picMkLst>
        </pc:picChg>
        <pc:picChg chg="add del">
          <ac:chgData name="Linda Inês de Pina Marques Rodrigues" userId="5c3cf2b9-b31f-4c88-b094-2e41de32e61f" providerId="ADAL" clId="{43EEF042-3ADE-4840-853C-7AD2F4812249}" dt="2022-11-14T17:56:47.017" v="732" actId="478"/>
          <ac:picMkLst>
            <pc:docMk/>
            <pc:sldMk cId="941795679" sldId="305"/>
            <ac:picMk id="31" creationId="{D4C67F21-BBD1-C8B4-93BC-32C2ADBFF833}"/>
          </ac:picMkLst>
        </pc:picChg>
        <pc:inkChg chg="add del mod">
          <ac:chgData name="Linda Inês de Pina Marques Rodrigues" userId="5c3cf2b9-b31f-4c88-b094-2e41de32e61f" providerId="ADAL" clId="{43EEF042-3ADE-4840-853C-7AD2F4812249}" dt="2022-11-13T20:51:17.019" v="6"/>
          <ac:inkMkLst>
            <pc:docMk/>
            <pc:sldMk cId="941795679" sldId="305"/>
            <ac:inkMk id="9" creationId="{7265DF0B-8DC0-D0CB-00AB-1751E8FC5E6C}"/>
          </ac:inkMkLst>
        </pc:inkChg>
        <pc:inkChg chg="add del mod">
          <ac:chgData name="Linda Inês de Pina Marques Rodrigues" userId="5c3cf2b9-b31f-4c88-b094-2e41de32e61f" providerId="ADAL" clId="{43EEF042-3ADE-4840-853C-7AD2F4812249}" dt="2022-11-13T20:51:17.020" v="7"/>
          <ac:inkMkLst>
            <pc:docMk/>
            <pc:sldMk cId="941795679" sldId="305"/>
            <ac:inkMk id="17" creationId="{D109C07A-1BA0-7772-E27D-3F05FB0CF57C}"/>
          </ac:inkMkLst>
        </pc:inkChg>
        <pc:cxnChg chg="mod">
          <ac:chgData name="Linda Inês de Pina Marques Rodrigues" userId="5c3cf2b9-b31f-4c88-b094-2e41de32e61f" providerId="ADAL" clId="{43EEF042-3ADE-4840-853C-7AD2F4812249}" dt="2022-11-13T21:04:08.340" v="266" actId="1076"/>
          <ac:cxnSpMkLst>
            <pc:docMk/>
            <pc:sldMk cId="941795679" sldId="305"/>
            <ac:cxnSpMk id="28" creationId="{EC03DD01-53BE-EA52-8E3C-F7D5879992E2}"/>
          </ac:cxnSpMkLst>
        </pc:cxnChg>
        <pc:cxnChg chg="mod">
          <ac:chgData name="Linda Inês de Pina Marques Rodrigues" userId="5c3cf2b9-b31f-4c88-b094-2e41de32e61f" providerId="ADAL" clId="{43EEF042-3ADE-4840-853C-7AD2F4812249}" dt="2022-11-13T21:04:08.340" v="266" actId="1076"/>
          <ac:cxnSpMkLst>
            <pc:docMk/>
            <pc:sldMk cId="941795679" sldId="305"/>
            <ac:cxnSpMk id="30" creationId="{DDF1E97F-4FAF-5C5A-3646-F296C2A0113B}"/>
          </ac:cxnSpMkLst>
        </pc:cxnChg>
        <pc:cxnChg chg="mod">
          <ac:chgData name="Linda Inês de Pina Marques Rodrigues" userId="5c3cf2b9-b31f-4c88-b094-2e41de32e61f" providerId="ADAL" clId="{43EEF042-3ADE-4840-853C-7AD2F4812249}" dt="2022-11-14T21:50:59.481" v="2655" actId="14100"/>
          <ac:cxnSpMkLst>
            <pc:docMk/>
            <pc:sldMk cId="941795679" sldId="305"/>
            <ac:cxnSpMk id="36" creationId="{FC3428D6-9A75-6B74-EB87-FFAB7E494143}"/>
          </ac:cxnSpMkLst>
        </pc:cxnChg>
      </pc:sldChg>
      <pc:sldChg chg="modSp new mod">
        <pc:chgData name="Linda Inês de Pina Marques Rodrigues" userId="5c3cf2b9-b31f-4c88-b094-2e41de32e61f" providerId="ADAL" clId="{43EEF042-3ADE-4840-853C-7AD2F4812249}" dt="2022-11-13T21:50:47.452" v="586" actId="20577"/>
        <pc:sldMkLst>
          <pc:docMk/>
          <pc:sldMk cId="902489471" sldId="306"/>
        </pc:sldMkLst>
        <pc:spChg chg="mod">
          <ac:chgData name="Linda Inês de Pina Marques Rodrigues" userId="5c3cf2b9-b31f-4c88-b094-2e41de32e61f" providerId="ADAL" clId="{43EEF042-3ADE-4840-853C-7AD2F4812249}" dt="2022-11-13T20:54:56.714" v="67" actId="14100"/>
          <ac:spMkLst>
            <pc:docMk/>
            <pc:sldMk cId="902489471" sldId="306"/>
            <ac:spMk id="6" creationId="{AB09DAC3-0CA3-1EB2-8233-D365D3CC9CFB}"/>
          </ac:spMkLst>
        </pc:spChg>
        <pc:spChg chg="mod">
          <ac:chgData name="Linda Inês de Pina Marques Rodrigues" userId="5c3cf2b9-b31f-4c88-b094-2e41de32e61f" providerId="ADAL" clId="{43EEF042-3ADE-4840-853C-7AD2F4812249}" dt="2022-11-13T21:50:47.452" v="586" actId="20577"/>
          <ac:spMkLst>
            <pc:docMk/>
            <pc:sldMk cId="902489471" sldId="306"/>
            <ac:spMk id="7" creationId="{7AB247F7-0EEA-62F1-4887-026D635B360E}"/>
          </ac:spMkLst>
        </pc:spChg>
        <pc:spChg chg="mod">
          <ac:chgData name="Linda Inês de Pina Marques Rodrigues" userId="5c3cf2b9-b31f-4c88-b094-2e41de32e61f" providerId="ADAL" clId="{43EEF042-3ADE-4840-853C-7AD2F4812249}" dt="2022-11-13T20:57:50.497" v="176" actId="14100"/>
          <ac:spMkLst>
            <pc:docMk/>
            <pc:sldMk cId="902489471" sldId="306"/>
            <ac:spMk id="8" creationId="{F31B1733-32E7-A8D5-BD5F-3414EAB0A105}"/>
          </ac:spMkLst>
        </pc:spChg>
      </pc:sldChg>
      <pc:sldChg chg="addSp delSp modSp add mod ord">
        <pc:chgData name="Linda Inês de Pina Marques Rodrigues" userId="5c3cf2b9-b31f-4c88-b094-2e41de32e61f" providerId="ADAL" clId="{43EEF042-3ADE-4840-853C-7AD2F4812249}" dt="2022-11-13T21:33:58.646" v="456" actId="14100"/>
        <pc:sldMkLst>
          <pc:docMk/>
          <pc:sldMk cId="1643215083" sldId="307"/>
        </pc:sldMkLst>
        <pc:spChg chg="del">
          <ac:chgData name="Linda Inês de Pina Marques Rodrigues" userId="5c3cf2b9-b31f-4c88-b094-2e41de32e61f" providerId="ADAL" clId="{43EEF042-3ADE-4840-853C-7AD2F4812249}" dt="2022-11-13T20:58:57.079" v="186" actId="478"/>
          <ac:spMkLst>
            <pc:docMk/>
            <pc:sldMk cId="1643215083" sldId="307"/>
            <ac:spMk id="2" creationId="{68E38CD6-ED71-1A10-D60E-1BA6839938C2}"/>
          </ac:spMkLst>
        </pc:spChg>
        <pc:spChg chg="mod">
          <ac:chgData name="Linda Inês de Pina Marques Rodrigues" userId="5c3cf2b9-b31f-4c88-b094-2e41de32e61f" providerId="ADAL" clId="{43EEF042-3ADE-4840-853C-7AD2F4812249}" dt="2022-11-13T21:15:55.869" v="356" actId="14100"/>
          <ac:spMkLst>
            <pc:docMk/>
            <pc:sldMk cId="1643215083" sldId="307"/>
            <ac:spMk id="6" creationId="{AAA18C0C-DC22-1824-1B13-9F7428B9ABD3}"/>
          </ac:spMkLst>
        </pc:spChg>
        <pc:spChg chg="del">
          <ac:chgData name="Linda Inês de Pina Marques Rodrigues" userId="5c3cf2b9-b31f-4c88-b094-2e41de32e61f" providerId="ADAL" clId="{43EEF042-3ADE-4840-853C-7AD2F4812249}" dt="2022-11-13T20:59:00.517" v="189" actId="478"/>
          <ac:spMkLst>
            <pc:docMk/>
            <pc:sldMk cId="1643215083" sldId="307"/>
            <ac:spMk id="19" creationId="{6AA13045-0698-25A4-FD57-9F94ADE59271}"/>
          </ac:spMkLst>
        </pc:spChg>
        <pc:spChg chg="del">
          <ac:chgData name="Linda Inês de Pina Marques Rodrigues" userId="5c3cf2b9-b31f-4c88-b094-2e41de32e61f" providerId="ADAL" clId="{43EEF042-3ADE-4840-853C-7AD2F4812249}" dt="2022-11-13T20:58:58.085" v="187" actId="478"/>
          <ac:spMkLst>
            <pc:docMk/>
            <pc:sldMk cId="1643215083" sldId="307"/>
            <ac:spMk id="21" creationId="{C443A944-B0FB-F55F-7728-3131DA55C2D9}"/>
          </ac:spMkLst>
        </pc:spChg>
        <pc:spChg chg="del">
          <ac:chgData name="Linda Inês de Pina Marques Rodrigues" userId="5c3cf2b9-b31f-4c88-b094-2e41de32e61f" providerId="ADAL" clId="{43EEF042-3ADE-4840-853C-7AD2F4812249}" dt="2022-11-13T20:58:58.802" v="188" actId="478"/>
          <ac:spMkLst>
            <pc:docMk/>
            <pc:sldMk cId="1643215083" sldId="307"/>
            <ac:spMk id="25" creationId="{C1203331-8A26-D283-C7D6-DEE9AF9E2DA4}"/>
          </ac:spMkLst>
        </pc:spChg>
        <pc:spChg chg="add mod">
          <ac:chgData name="Linda Inês de Pina Marques Rodrigues" userId="5c3cf2b9-b31f-4c88-b094-2e41de32e61f" providerId="ADAL" clId="{43EEF042-3ADE-4840-853C-7AD2F4812249}" dt="2022-11-13T21:28:35.572" v="407" actId="1076"/>
          <ac:spMkLst>
            <pc:docMk/>
            <pc:sldMk cId="1643215083" sldId="307"/>
            <ac:spMk id="28" creationId="{136D1B9A-F5A3-1EF7-7E8F-E134937FDDBB}"/>
          </ac:spMkLst>
        </pc:spChg>
        <pc:spChg chg="add mod">
          <ac:chgData name="Linda Inês de Pina Marques Rodrigues" userId="5c3cf2b9-b31f-4c88-b094-2e41de32e61f" providerId="ADAL" clId="{43EEF042-3ADE-4840-853C-7AD2F4812249}" dt="2022-11-13T21:30:01.909" v="425" actId="14100"/>
          <ac:spMkLst>
            <pc:docMk/>
            <pc:sldMk cId="1643215083" sldId="307"/>
            <ac:spMk id="32" creationId="{1948B93C-1559-952B-239F-6721974B0F57}"/>
          </ac:spMkLst>
        </pc:spChg>
        <pc:spChg chg="add mod">
          <ac:chgData name="Linda Inês de Pina Marques Rodrigues" userId="5c3cf2b9-b31f-4c88-b094-2e41de32e61f" providerId="ADAL" clId="{43EEF042-3ADE-4840-853C-7AD2F4812249}" dt="2022-11-13T21:31:28.480" v="436" actId="14100"/>
          <ac:spMkLst>
            <pc:docMk/>
            <pc:sldMk cId="1643215083" sldId="307"/>
            <ac:spMk id="35" creationId="{9E6142E2-AD2C-E9C3-2394-043B0479D40F}"/>
          </ac:spMkLst>
        </pc:spChg>
        <pc:spChg chg="add mod">
          <ac:chgData name="Linda Inês de Pina Marques Rodrigues" userId="5c3cf2b9-b31f-4c88-b094-2e41de32e61f" providerId="ADAL" clId="{43EEF042-3ADE-4840-853C-7AD2F4812249}" dt="2022-11-13T21:33:08.151" v="447" actId="1076"/>
          <ac:spMkLst>
            <pc:docMk/>
            <pc:sldMk cId="1643215083" sldId="307"/>
            <ac:spMk id="43" creationId="{40BD5820-2569-2FA7-BCA3-EA6C34E2CF2B}"/>
          </ac:spMkLst>
        </pc:spChg>
        <pc:spChg chg="add mod">
          <ac:chgData name="Linda Inês de Pina Marques Rodrigues" userId="5c3cf2b9-b31f-4c88-b094-2e41de32e61f" providerId="ADAL" clId="{43EEF042-3ADE-4840-853C-7AD2F4812249}" dt="2022-11-13T21:33:46.002" v="453" actId="14100"/>
          <ac:spMkLst>
            <pc:docMk/>
            <pc:sldMk cId="1643215083" sldId="307"/>
            <ac:spMk id="46" creationId="{6A03D98B-B7F7-B1B8-7A07-834BAE6941CC}"/>
          </ac:spMkLst>
        </pc:spChg>
        <pc:picChg chg="add mod">
          <ac:chgData name="Linda Inês de Pina Marques Rodrigues" userId="5c3cf2b9-b31f-4c88-b094-2e41de32e61f" providerId="ADAL" clId="{43EEF042-3ADE-4840-853C-7AD2F4812249}" dt="2022-11-13T21:26:58.643" v="396" actId="14100"/>
          <ac:picMkLst>
            <pc:docMk/>
            <pc:sldMk cId="1643215083" sldId="307"/>
            <ac:picMk id="4" creationId="{BB4499D1-8A09-5218-2197-E66AAF2BF304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27:04.310" v="397" actId="14100"/>
          <ac:picMkLst>
            <pc:docMk/>
            <pc:sldMk cId="1643215083" sldId="307"/>
            <ac:picMk id="7" creationId="{EDD6C1A1-91C8-AA99-828B-72211FA3EEA3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27:12.187" v="399" actId="14100"/>
          <ac:picMkLst>
            <pc:docMk/>
            <pc:sldMk cId="1643215083" sldId="307"/>
            <ac:picMk id="9" creationId="{C057C94B-191F-FC8A-4FD7-3413DC1492C7}"/>
          </ac:picMkLst>
        </pc:picChg>
        <pc:picChg chg="del">
          <ac:chgData name="Linda Inês de Pina Marques Rodrigues" userId="5c3cf2b9-b31f-4c88-b094-2e41de32e61f" providerId="ADAL" clId="{43EEF042-3ADE-4840-853C-7AD2F4812249}" dt="2022-11-13T20:58:48.747" v="180" actId="478"/>
          <ac:picMkLst>
            <pc:docMk/>
            <pc:sldMk cId="1643215083" sldId="307"/>
            <ac:picMk id="11" creationId="{094B446B-4B68-E877-6349-77C82EE5EB65}"/>
          </ac:picMkLst>
        </pc:picChg>
        <pc:picChg chg="del">
          <ac:chgData name="Linda Inês de Pina Marques Rodrigues" userId="5c3cf2b9-b31f-4c88-b094-2e41de32e61f" providerId="ADAL" clId="{43EEF042-3ADE-4840-853C-7AD2F4812249}" dt="2022-11-13T20:58:49.403" v="181" actId="478"/>
          <ac:picMkLst>
            <pc:docMk/>
            <pc:sldMk cId="1643215083" sldId="307"/>
            <ac:picMk id="12" creationId="{A34E8F9D-1363-3A2A-BD85-DDE109842276}"/>
          </ac:picMkLst>
        </pc:picChg>
        <pc:picChg chg="del">
          <ac:chgData name="Linda Inês de Pina Marques Rodrigues" userId="5c3cf2b9-b31f-4c88-b094-2e41de32e61f" providerId="ADAL" clId="{43EEF042-3ADE-4840-853C-7AD2F4812249}" dt="2022-11-13T20:58:52.441" v="182" actId="478"/>
          <ac:picMkLst>
            <pc:docMk/>
            <pc:sldMk cId="1643215083" sldId="307"/>
            <ac:picMk id="13" creationId="{8134A640-760A-C53C-5E61-FA8F57146BBF}"/>
          </ac:picMkLst>
        </pc:picChg>
        <pc:picChg chg="del">
          <ac:chgData name="Linda Inês de Pina Marques Rodrigues" userId="5c3cf2b9-b31f-4c88-b094-2e41de32e61f" providerId="ADAL" clId="{43EEF042-3ADE-4840-853C-7AD2F4812249}" dt="2022-11-13T20:58:54.706" v="185" actId="478"/>
          <ac:picMkLst>
            <pc:docMk/>
            <pc:sldMk cId="1643215083" sldId="307"/>
            <ac:picMk id="14" creationId="{A6DF413C-589D-D19D-19A6-D8BE3F03D09B}"/>
          </ac:picMkLst>
        </pc:picChg>
        <pc:picChg chg="del">
          <ac:chgData name="Linda Inês de Pina Marques Rodrigues" userId="5c3cf2b9-b31f-4c88-b094-2e41de32e61f" providerId="ADAL" clId="{43EEF042-3ADE-4840-853C-7AD2F4812249}" dt="2022-11-13T20:58:53.986" v="184" actId="478"/>
          <ac:picMkLst>
            <pc:docMk/>
            <pc:sldMk cId="1643215083" sldId="307"/>
            <ac:picMk id="15" creationId="{AAF540B6-370A-3F3B-2C7D-C56CD94AFBE6}"/>
          </ac:picMkLst>
        </pc:picChg>
        <pc:picChg chg="del">
          <ac:chgData name="Linda Inês de Pina Marques Rodrigues" userId="5c3cf2b9-b31f-4c88-b094-2e41de32e61f" providerId="ADAL" clId="{43EEF042-3ADE-4840-853C-7AD2F4812249}" dt="2022-11-13T20:58:53.101" v="183" actId="478"/>
          <ac:picMkLst>
            <pc:docMk/>
            <pc:sldMk cId="1643215083" sldId="307"/>
            <ac:picMk id="16" creationId="{992F301F-C99E-B3A1-E94E-F5FA0DD1EB62}"/>
          </ac:picMkLst>
        </pc:picChg>
        <pc:picChg chg="add del mod">
          <ac:chgData name="Linda Inês de Pina Marques Rodrigues" userId="5c3cf2b9-b31f-4c88-b094-2e41de32e61f" providerId="ADAL" clId="{43EEF042-3ADE-4840-853C-7AD2F4812249}" dt="2022-11-13T21:13:32.660" v="345" actId="478"/>
          <ac:picMkLst>
            <pc:docMk/>
            <pc:sldMk cId="1643215083" sldId="307"/>
            <ac:picMk id="18" creationId="{7745CE10-25FC-C3EC-0314-AEA03E7A68A7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28:17.349" v="402" actId="1076"/>
          <ac:picMkLst>
            <pc:docMk/>
            <pc:sldMk cId="1643215083" sldId="307"/>
            <ac:picMk id="22" creationId="{8A35FAB3-1BE4-406D-ED7A-21808A7FBD4E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30:57.672" v="431" actId="1076"/>
          <ac:picMkLst>
            <pc:docMk/>
            <pc:sldMk cId="1643215083" sldId="307"/>
            <ac:picMk id="24" creationId="{AC028209-FB01-4293-BDCD-96D5DA32AE37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26:42.211" v="393" actId="14100"/>
          <ac:picMkLst>
            <pc:docMk/>
            <pc:sldMk cId="1643215083" sldId="307"/>
            <ac:picMk id="27" creationId="{753FABF2-B058-66E4-B3E3-7D7878A41E06}"/>
          </ac:picMkLst>
        </pc:picChg>
        <pc:cxnChg chg="mod">
          <ac:chgData name="Linda Inês de Pina Marques Rodrigues" userId="5c3cf2b9-b31f-4c88-b094-2e41de32e61f" providerId="ADAL" clId="{43EEF042-3ADE-4840-853C-7AD2F4812249}" dt="2022-11-13T21:15:51.548" v="355" actId="1076"/>
          <ac:cxnSpMkLst>
            <pc:docMk/>
            <pc:sldMk cId="1643215083" sldId="307"/>
            <ac:cxnSpMk id="10" creationId="{18FBC6F2-040D-6C19-6FCD-16934CDA03FB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28:59.006" v="411" actId="14100"/>
          <ac:cxnSpMkLst>
            <pc:docMk/>
            <pc:sldMk cId="1643215083" sldId="307"/>
            <ac:cxnSpMk id="29" creationId="{976605F6-C9EB-6D61-49B2-A11FC9FED0AE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32:29.887" v="444" actId="14100"/>
          <ac:cxnSpMkLst>
            <pc:docMk/>
            <pc:sldMk cId="1643215083" sldId="307"/>
            <ac:cxnSpMk id="33" creationId="{15AC910B-52CB-A6B0-AE92-F54E7C9874EF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32:44.634" v="445" actId="14100"/>
          <ac:cxnSpMkLst>
            <pc:docMk/>
            <pc:sldMk cId="1643215083" sldId="307"/>
            <ac:cxnSpMk id="36" creationId="{FBC17C2E-003E-B51A-D365-D2F837FB0636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33:26.503" v="450" actId="14100"/>
          <ac:cxnSpMkLst>
            <pc:docMk/>
            <pc:sldMk cId="1643215083" sldId="307"/>
            <ac:cxnSpMk id="44" creationId="{A2226C46-56A6-ADD9-12C2-603DF89C7CC0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33:58.646" v="456" actId="14100"/>
          <ac:cxnSpMkLst>
            <pc:docMk/>
            <pc:sldMk cId="1643215083" sldId="307"/>
            <ac:cxnSpMk id="47" creationId="{7E98C6AA-908B-C9F9-082B-24DF7139E9AF}"/>
          </ac:cxnSpMkLst>
        </pc:cxnChg>
      </pc:sldChg>
      <pc:sldChg chg="modSp mod">
        <pc:chgData name="Linda Inês de Pina Marques Rodrigues" userId="5c3cf2b9-b31f-4c88-b094-2e41de32e61f" providerId="ADAL" clId="{43EEF042-3ADE-4840-853C-7AD2F4812249}" dt="2022-11-13T21:38:43.931" v="517" actId="1035"/>
        <pc:sldMkLst>
          <pc:docMk/>
          <pc:sldMk cId="537076002" sldId="308"/>
        </pc:sldMkLst>
        <pc:picChg chg="mod">
          <ac:chgData name="Linda Inês de Pina Marques Rodrigues" userId="5c3cf2b9-b31f-4c88-b094-2e41de32e61f" providerId="ADAL" clId="{43EEF042-3ADE-4840-853C-7AD2F4812249}" dt="2022-11-13T21:38:21.006" v="495" actId="1036"/>
          <ac:picMkLst>
            <pc:docMk/>
            <pc:sldMk cId="537076002" sldId="308"/>
            <ac:picMk id="20" creationId="{F95511E6-94AB-28D7-D95D-E4ABA17B10B3}"/>
          </ac:picMkLst>
        </pc:picChg>
        <pc:picChg chg="mod">
          <ac:chgData name="Linda Inês de Pina Marques Rodrigues" userId="5c3cf2b9-b31f-4c88-b094-2e41de32e61f" providerId="ADAL" clId="{43EEF042-3ADE-4840-853C-7AD2F4812249}" dt="2022-11-13T21:38:32.633" v="505" actId="1036"/>
          <ac:picMkLst>
            <pc:docMk/>
            <pc:sldMk cId="537076002" sldId="308"/>
            <ac:picMk id="22" creationId="{74299932-2F97-46A6-095B-E13D5BF20138}"/>
          </ac:picMkLst>
        </pc:picChg>
        <pc:picChg chg="mod">
          <ac:chgData name="Linda Inês de Pina Marques Rodrigues" userId="5c3cf2b9-b31f-4c88-b094-2e41de32e61f" providerId="ADAL" clId="{43EEF042-3ADE-4840-853C-7AD2F4812249}" dt="2022-11-13T21:38:38.436" v="510" actId="1036"/>
          <ac:picMkLst>
            <pc:docMk/>
            <pc:sldMk cId="537076002" sldId="308"/>
            <ac:picMk id="24" creationId="{BEEE76C2-FF02-63EF-F74D-7056F91439B0}"/>
          </ac:picMkLst>
        </pc:picChg>
        <pc:picChg chg="mod">
          <ac:chgData name="Linda Inês de Pina Marques Rodrigues" userId="5c3cf2b9-b31f-4c88-b094-2e41de32e61f" providerId="ADAL" clId="{43EEF042-3ADE-4840-853C-7AD2F4812249}" dt="2022-11-13T21:38:17.923" v="490" actId="1036"/>
          <ac:picMkLst>
            <pc:docMk/>
            <pc:sldMk cId="537076002" sldId="308"/>
            <ac:picMk id="26" creationId="{6AA67640-C31B-56AE-9711-FBA19BCDBA2A}"/>
          </ac:picMkLst>
        </pc:picChg>
        <pc:picChg chg="mod">
          <ac:chgData name="Linda Inês de Pina Marques Rodrigues" userId="5c3cf2b9-b31f-4c88-b094-2e41de32e61f" providerId="ADAL" clId="{43EEF042-3ADE-4840-853C-7AD2F4812249}" dt="2022-11-13T21:38:24.180" v="500" actId="1036"/>
          <ac:picMkLst>
            <pc:docMk/>
            <pc:sldMk cId="537076002" sldId="308"/>
            <ac:picMk id="28" creationId="{286DDFF9-AABE-3666-B184-387595F1A078}"/>
          </ac:picMkLst>
        </pc:picChg>
        <pc:picChg chg="mod">
          <ac:chgData name="Linda Inês de Pina Marques Rodrigues" userId="5c3cf2b9-b31f-4c88-b094-2e41de32e61f" providerId="ADAL" clId="{43EEF042-3ADE-4840-853C-7AD2F4812249}" dt="2022-11-13T21:38:43.931" v="517" actId="1035"/>
          <ac:picMkLst>
            <pc:docMk/>
            <pc:sldMk cId="537076002" sldId="308"/>
            <ac:picMk id="30" creationId="{5E73C40A-066D-52C2-4DF0-A9A3CFA10D88}"/>
          </ac:picMkLst>
        </pc:picChg>
      </pc:sldChg>
      <pc:sldChg chg="addSp delSp modSp add mod">
        <pc:chgData name="Linda Inês de Pina Marques Rodrigues" userId="5c3cf2b9-b31f-4c88-b094-2e41de32e61f" providerId="ADAL" clId="{43EEF042-3ADE-4840-853C-7AD2F4812249}" dt="2022-11-13T21:49:48.365" v="573" actId="14100"/>
        <pc:sldMkLst>
          <pc:docMk/>
          <pc:sldMk cId="2666977356" sldId="309"/>
        </pc:sldMkLst>
        <pc:picChg chg="add mod">
          <ac:chgData name="Linda Inês de Pina Marques Rodrigues" userId="5c3cf2b9-b31f-4c88-b094-2e41de32e61f" providerId="ADAL" clId="{43EEF042-3ADE-4840-853C-7AD2F4812249}" dt="2022-11-13T21:47:45.893" v="557" actId="1036"/>
          <ac:picMkLst>
            <pc:docMk/>
            <pc:sldMk cId="2666977356" sldId="309"/>
            <ac:picMk id="3" creationId="{91A0C7D1-8C2A-FE7B-65AD-9E3E16DC5903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48:00.790" v="560" actId="1076"/>
          <ac:picMkLst>
            <pc:docMk/>
            <pc:sldMk cId="2666977356" sldId="309"/>
            <ac:picMk id="5" creationId="{96F830BE-FFB2-C867-F943-C4480BF16BF0}"/>
          </ac:picMkLst>
        </pc:picChg>
        <pc:picChg chg="add mod">
          <ac:chgData name="Linda Inês de Pina Marques Rodrigues" userId="5c3cf2b9-b31f-4c88-b094-2e41de32e61f" providerId="ADAL" clId="{43EEF042-3ADE-4840-853C-7AD2F4812249}" dt="2022-11-13T21:47:40.338" v="555" actId="1035"/>
          <ac:picMkLst>
            <pc:docMk/>
            <pc:sldMk cId="2666977356" sldId="309"/>
            <ac:picMk id="8" creationId="{FB78FCFA-1FFB-0B22-7163-9E9F28A433C1}"/>
          </ac:picMkLst>
        </pc:picChg>
        <pc:picChg chg="del">
          <ac:chgData name="Linda Inês de Pina Marques Rodrigues" userId="5c3cf2b9-b31f-4c88-b094-2e41de32e61f" providerId="ADAL" clId="{43EEF042-3ADE-4840-853C-7AD2F4812249}" dt="2022-11-13T21:34:30.523" v="458" actId="478"/>
          <ac:picMkLst>
            <pc:docMk/>
            <pc:sldMk cId="2666977356" sldId="309"/>
            <ac:picMk id="20" creationId="{F95511E6-94AB-28D7-D95D-E4ABA17B10B3}"/>
          </ac:picMkLst>
        </pc:picChg>
        <pc:picChg chg="del">
          <ac:chgData name="Linda Inês de Pina Marques Rodrigues" userId="5c3cf2b9-b31f-4c88-b094-2e41de32e61f" providerId="ADAL" clId="{43EEF042-3ADE-4840-853C-7AD2F4812249}" dt="2022-11-13T21:34:32.782" v="459" actId="478"/>
          <ac:picMkLst>
            <pc:docMk/>
            <pc:sldMk cId="2666977356" sldId="309"/>
            <ac:picMk id="22" creationId="{74299932-2F97-46A6-095B-E13D5BF20138}"/>
          </ac:picMkLst>
        </pc:picChg>
        <pc:picChg chg="del">
          <ac:chgData name="Linda Inês de Pina Marques Rodrigues" userId="5c3cf2b9-b31f-4c88-b094-2e41de32e61f" providerId="ADAL" clId="{43EEF042-3ADE-4840-853C-7AD2F4812249}" dt="2022-11-13T21:34:33.384" v="460" actId="478"/>
          <ac:picMkLst>
            <pc:docMk/>
            <pc:sldMk cId="2666977356" sldId="309"/>
            <ac:picMk id="24" creationId="{BEEE76C2-FF02-63EF-F74D-7056F91439B0}"/>
          </ac:picMkLst>
        </pc:picChg>
        <pc:picChg chg="del">
          <ac:chgData name="Linda Inês de Pina Marques Rodrigues" userId="5c3cf2b9-b31f-4c88-b094-2e41de32e61f" providerId="ADAL" clId="{43EEF042-3ADE-4840-853C-7AD2F4812249}" dt="2022-11-13T21:34:34.777" v="462" actId="478"/>
          <ac:picMkLst>
            <pc:docMk/>
            <pc:sldMk cId="2666977356" sldId="309"/>
            <ac:picMk id="26" creationId="{6AA67640-C31B-56AE-9711-FBA19BCDBA2A}"/>
          </ac:picMkLst>
        </pc:picChg>
        <pc:picChg chg="del">
          <ac:chgData name="Linda Inês de Pina Marques Rodrigues" userId="5c3cf2b9-b31f-4c88-b094-2e41de32e61f" providerId="ADAL" clId="{43EEF042-3ADE-4840-853C-7AD2F4812249}" dt="2022-11-13T21:34:34.082" v="461" actId="478"/>
          <ac:picMkLst>
            <pc:docMk/>
            <pc:sldMk cId="2666977356" sldId="309"/>
            <ac:picMk id="28" creationId="{286DDFF9-AABE-3666-B184-387595F1A078}"/>
          </ac:picMkLst>
        </pc:picChg>
        <pc:cxnChg chg="add mod">
          <ac:chgData name="Linda Inês de Pina Marques Rodrigues" userId="5c3cf2b9-b31f-4c88-b094-2e41de32e61f" providerId="ADAL" clId="{43EEF042-3ADE-4840-853C-7AD2F4812249}" dt="2022-11-13T21:48:43.308" v="564" actId="14100"/>
          <ac:cxnSpMkLst>
            <pc:docMk/>
            <pc:sldMk cId="2666977356" sldId="309"/>
            <ac:cxnSpMk id="9" creationId="{69A91164-3BC1-A9D2-E73A-AA6FDC2FCCE2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49:23.421" v="568" actId="14100"/>
          <ac:cxnSpMkLst>
            <pc:docMk/>
            <pc:sldMk cId="2666977356" sldId="309"/>
            <ac:cxnSpMk id="13" creationId="{C58D3F85-323A-5B1F-1CFC-B253AC96FE37}"/>
          </ac:cxnSpMkLst>
        </pc:cxnChg>
        <pc:cxnChg chg="add mod">
          <ac:chgData name="Linda Inês de Pina Marques Rodrigues" userId="5c3cf2b9-b31f-4c88-b094-2e41de32e61f" providerId="ADAL" clId="{43EEF042-3ADE-4840-853C-7AD2F4812249}" dt="2022-11-13T21:49:48.365" v="573" actId="14100"/>
          <ac:cxnSpMkLst>
            <pc:docMk/>
            <pc:sldMk cId="2666977356" sldId="309"/>
            <ac:cxnSpMk id="16" creationId="{5D6AA67E-6A26-0636-9005-C020693AE669}"/>
          </ac:cxnSpMkLst>
        </pc:cxnChg>
      </pc:sldChg>
      <pc:sldChg chg="new del">
        <pc:chgData name="Linda Inês de Pina Marques Rodrigues" userId="5c3cf2b9-b31f-4c88-b094-2e41de32e61f" providerId="ADAL" clId="{43EEF042-3ADE-4840-853C-7AD2F4812249}" dt="2022-11-14T17:23:34.832" v="596" actId="47"/>
        <pc:sldMkLst>
          <pc:docMk/>
          <pc:sldMk cId="2315543453" sldId="310"/>
        </pc:sldMkLst>
      </pc:sldChg>
      <pc:sldChg chg="addSp delSp modSp new del mod delAnim modAnim">
        <pc:chgData name="Linda Inês de Pina Marques Rodrigues" userId="5c3cf2b9-b31f-4c88-b094-2e41de32e61f" providerId="ADAL" clId="{43EEF042-3ADE-4840-853C-7AD2F4812249}" dt="2022-11-14T19:51:32.772" v="2406" actId="47"/>
        <pc:sldMkLst>
          <pc:docMk/>
          <pc:sldMk cId="2825847599" sldId="311"/>
        </pc:sldMkLst>
        <pc:spChg chg="del mod">
          <ac:chgData name="Linda Inês de Pina Marques Rodrigues" userId="5c3cf2b9-b31f-4c88-b094-2e41de32e61f" providerId="ADAL" clId="{43EEF042-3ADE-4840-853C-7AD2F4812249}" dt="2022-11-14T19:39:17.717" v="2181" actId="478"/>
          <ac:spMkLst>
            <pc:docMk/>
            <pc:sldMk cId="2825847599" sldId="311"/>
            <ac:spMk id="2" creationId="{203F8108-A7DE-AD2C-61AC-812ECD029BB7}"/>
          </ac:spMkLst>
        </pc:spChg>
        <pc:spChg chg="add del mod">
          <ac:chgData name="Linda Inês de Pina Marques Rodrigues" userId="5c3cf2b9-b31f-4c88-b094-2e41de32e61f" providerId="ADAL" clId="{43EEF042-3ADE-4840-853C-7AD2F4812249}" dt="2022-11-14T19:07:29.783" v="1625" actId="478"/>
          <ac:spMkLst>
            <pc:docMk/>
            <pc:sldMk cId="2825847599" sldId="311"/>
            <ac:spMk id="3" creationId="{AF15337E-0C19-943D-792D-BD944B6A74A2}"/>
          </ac:spMkLst>
        </pc:spChg>
        <pc:spChg chg="add del mod ord">
          <ac:chgData name="Linda Inês de Pina Marques Rodrigues" userId="5c3cf2b9-b31f-4c88-b094-2e41de32e61f" providerId="ADAL" clId="{43EEF042-3ADE-4840-853C-7AD2F4812249}" dt="2022-11-14T19:39:24.962" v="2183" actId="478"/>
          <ac:spMkLst>
            <pc:docMk/>
            <pc:sldMk cId="2825847599" sldId="311"/>
            <ac:spMk id="7" creationId="{3A47D32B-93E2-0596-BDF0-9461EFACB038}"/>
          </ac:spMkLst>
        </pc:spChg>
        <pc:spChg chg="add del mod">
          <ac:chgData name="Linda Inês de Pina Marques Rodrigues" userId="5c3cf2b9-b31f-4c88-b094-2e41de32e61f" providerId="ADAL" clId="{43EEF042-3ADE-4840-853C-7AD2F4812249}" dt="2022-11-14T19:39:21.956" v="2182" actId="478"/>
          <ac:spMkLst>
            <pc:docMk/>
            <pc:sldMk cId="2825847599" sldId="311"/>
            <ac:spMk id="11" creationId="{0E49619D-C5DD-BDF8-E8DF-5726627D873D}"/>
          </ac:spMkLst>
        </pc:spChg>
        <pc:spChg chg="add del mod">
          <ac:chgData name="Linda Inês de Pina Marques Rodrigues" userId="5c3cf2b9-b31f-4c88-b094-2e41de32e61f" providerId="ADAL" clId="{43EEF042-3ADE-4840-853C-7AD2F4812249}" dt="2022-11-14T19:50:03.829" v="2396" actId="21"/>
          <ac:spMkLst>
            <pc:docMk/>
            <pc:sldMk cId="2825847599" sldId="311"/>
            <ac:spMk id="13" creationId="{07C0308C-30C5-907E-BFBE-060DECA02BAC}"/>
          </ac:spMkLst>
        </pc:spChg>
        <pc:spChg chg="mod">
          <ac:chgData name="Linda Inês de Pina Marques Rodrigues" userId="5c3cf2b9-b31f-4c88-b094-2e41de32e61f" providerId="ADAL" clId="{43EEF042-3ADE-4840-853C-7AD2F4812249}" dt="2022-11-14T18:49:51.577" v="1332" actId="3062"/>
          <ac:spMkLst>
            <pc:docMk/>
            <pc:sldMk cId="2825847599" sldId="311"/>
            <ac:spMk id="22" creationId="{43AB99EA-3433-6637-04BF-C79AB8DF08AC}"/>
          </ac:spMkLst>
        </pc:spChg>
        <pc:spChg chg="mod">
          <ac:chgData name="Linda Inês de Pina Marques Rodrigues" userId="5c3cf2b9-b31f-4c88-b094-2e41de32e61f" providerId="ADAL" clId="{43EEF042-3ADE-4840-853C-7AD2F4812249}" dt="2022-11-14T18:58:33.477" v="1602" actId="1076"/>
          <ac:spMkLst>
            <pc:docMk/>
            <pc:sldMk cId="2825847599" sldId="311"/>
            <ac:spMk id="23" creationId="{757C535A-9895-F144-E820-1F4E37E36B2E}"/>
          </ac:spMkLst>
        </pc:spChg>
        <pc:spChg chg="mod">
          <ac:chgData name="Linda Inês de Pina Marques Rodrigues" userId="5c3cf2b9-b31f-4c88-b094-2e41de32e61f" providerId="ADAL" clId="{43EEF042-3ADE-4840-853C-7AD2F4812249}" dt="2022-11-14T18:58:58.929" v="1606"/>
          <ac:spMkLst>
            <pc:docMk/>
            <pc:sldMk cId="2825847599" sldId="311"/>
            <ac:spMk id="25" creationId="{D29BFCA2-0E8B-F0FE-D230-8327C84CF174}"/>
          </ac:spMkLst>
        </pc:spChg>
        <pc:graphicFrameChg chg="del mod">
          <ac:chgData name="Linda Inês de Pina Marques Rodrigues" userId="5c3cf2b9-b31f-4c88-b094-2e41de32e61f" providerId="ADAL" clId="{43EEF042-3ADE-4840-853C-7AD2F4812249}" dt="2022-11-14T19:32:31.543" v="1740" actId="21"/>
          <ac:graphicFrameMkLst>
            <pc:docMk/>
            <pc:sldMk cId="2825847599" sldId="311"/>
            <ac:graphicFrameMk id="28" creationId="{2098AF07-6538-565E-C458-EE0A1B4E4371}"/>
          </ac:graphicFrameMkLst>
        </pc:graphicFrameChg>
        <pc:graphicFrameChg chg="del mod">
          <ac:chgData name="Linda Inês de Pina Marques Rodrigues" userId="5c3cf2b9-b31f-4c88-b094-2e41de32e61f" providerId="ADAL" clId="{43EEF042-3ADE-4840-853C-7AD2F4812249}" dt="2022-11-14T19:42:45.632" v="2191" actId="21"/>
          <ac:graphicFrameMkLst>
            <pc:docMk/>
            <pc:sldMk cId="2825847599" sldId="311"/>
            <ac:graphicFrameMk id="29" creationId="{8292A32B-7739-23A4-AC63-BE94244548D5}"/>
          </ac:graphicFrameMkLst>
        </pc:graphicFrameChg>
        <pc:picChg chg="add del mod">
          <ac:chgData name="Linda Inês de Pina Marques Rodrigues" userId="5c3cf2b9-b31f-4c88-b094-2e41de32e61f" providerId="ADAL" clId="{43EEF042-3ADE-4840-853C-7AD2F4812249}" dt="2022-11-14T19:29:19.224" v="1686" actId="478"/>
          <ac:picMkLst>
            <pc:docMk/>
            <pc:sldMk cId="2825847599" sldId="311"/>
            <ac:picMk id="4" creationId="{28C2E693-4BEE-5441-56B8-EBB5009006F6}"/>
          </ac:picMkLst>
        </pc:picChg>
        <pc:picChg chg="add del mod">
          <ac:chgData name="Linda Inês de Pina Marques Rodrigues" userId="5c3cf2b9-b31f-4c88-b094-2e41de32e61f" providerId="ADAL" clId="{43EEF042-3ADE-4840-853C-7AD2F4812249}" dt="2022-11-14T19:23:13.602" v="1655" actId="22"/>
          <ac:picMkLst>
            <pc:docMk/>
            <pc:sldMk cId="2825847599" sldId="311"/>
            <ac:picMk id="5" creationId="{7B89EDC3-10CD-EB4D-7AEF-256BF5C6A54A}"/>
          </ac:picMkLst>
        </pc:picChg>
        <pc:picChg chg="mod">
          <ac:chgData name="Linda Inês de Pina Marques Rodrigues" userId="5c3cf2b9-b31f-4c88-b094-2e41de32e61f" providerId="ADAL" clId="{43EEF042-3ADE-4840-853C-7AD2F4812249}" dt="2022-11-14T17:35:32.097" v="651" actId="1076"/>
          <ac:picMkLst>
            <pc:docMk/>
            <pc:sldMk cId="2825847599" sldId="311"/>
            <ac:picMk id="5" creationId="{BB8C8260-ADA5-FB6C-4CDA-9FE657190D48}"/>
          </ac:picMkLst>
        </pc:picChg>
        <pc:picChg chg="add del mod">
          <ac:chgData name="Linda Inês de Pina Marques Rodrigues" userId="5c3cf2b9-b31f-4c88-b094-2e41de32e61f" providerId="ADAL" clId="{43EEF042-3ADE-4840-853C-7AD2F4812249}" dt="2022-11-14T19:29:15.646" v="1684" actId="478"/>
          <ac:picMkLst>
            <pc:docMk/>
            <pc:sldMk cId="2825847599" sldId="311"/>
            <ac:picMk id="6" creationId="{9D0EF28B-AAEA-0207-5F4B-405B61E13F65}"/>
          </ac:picMkLst>
        </pc:picChg>
        <pc:picChg chg="mod">
          <ac:chgData name="Linda Inês de Pina Marques Rodrigues" userId="5c3cf2b9-b31f-4c88-b094-2e41de32e61f" providerId="ADAL" clId="{43EEF042-3ADE-4840-853C-7AD2F4812249}" dt="2022-11-14T19:10:20.131" v="1637" actId="1076"/>
          <ac:picMkLst>
            <pc:docMk/>
            <pc:sldMk cId="2825847599" sldId="311"/>
            <ac:picMk id="8" creationId="{DC473500-EC23-E147-E048-5B1EF33CE049}"/>
          </ac:picMkLst>
        </pc:picChg>
        <pc:picChg chg="add del mod">
          <ac:chgData name="Linda Inês de Pina Marques Rodrigues" userId="5c3cf2b9-b31f-4c88-b094-2e41de32e61f" providerId="ADAL" clId="{43EEF042-3ADE-4840-853C-7AD2F4812249}" dt="2022-11-14T19:48:09.082" v="2286" actId="478"/>
          <ac:picMkLst>
            <pc:docMk/>
            <pc:sldMk cId="2825847599" sldId="311"/>
            <ac:picMk id="9" creationId="{66535B07-7ABE-851F-842A-085D232814AC}"/>
          </ac:picMkLst>
        </pc:picChg>
        <pc:picChg chg="add mod">
          <ac:chgData name="Linda Inês de Pina Marques Rodrigues" userId="5c3cf2b9-b31f-4c88-b094-2e41de32e61f" providerId="ADAL" clId="{43EEF042-3ADE-4840-853C-7AD2F4812249}" dt="2022-11-14T18:05:40.440" v="766" actId="1076"/>
          <ac:picMkLst>
            <pc:docMk/>
            <pc:sldMk cId="2825847599" sldId="311"/>
            <ac:picMk id="10" creationId="{E5ECD844-3D21-C79E-5689-1CFC8309E93A}"/>
          </ac:picMkLst>
        </pc:picChg>
        <pc:picChg chg="add del mod">
          <ac:chgData name="Linda Inês de Pina Marques Rodrigues" userId="5c3cf2b9-b31f-4c88-b094-2e41de32e61f" providerId="ADAL" clId="{43EEF042-3ADE-4840-853C-7AD2F4812249}" dt="2022-11-14T19:37:28.162" v="2174" actId="21"/>
          <ac:picMkLst>
            <pc:docMk/>
            <pc:sldMk cId="2825847599" sldId="311"/>
            <ac:picMk id="12" creationId="{0E11B077-F379-4E10-1223-FD15EE58F39E}"/>
          </ac:picMkLst>
        </pc:picChg>
        <pc:picChg chg="add mod">
          <ac:chgData name="Linda Inês de Pina Marques Rodrigues" userId="5c3cf2b9-b31f-4c88-b094-2e41de32e61f" providerId="ADAL" clId="{43EEF042-3ADE-4840-853C-7AD2F4812249}" dt="2022-11-14T18:47:13.137" v="1330" actId="1076"/>
          <ac:picMkLst>
            <pc:docMk/>
            <pc:sldMk cId="2825847599" sldId="311"/>
            <ac:picMk id="15" creationId="{FE31D9D9-312A-A9C1-4C75-B069E123D352}"/>
          </ac:picMkLst>
        </pc:picChg>
        <pc:picChg chg="add mod">
          <ac:chgData name="Linda Inês de Pina Marques Rodrigues" userId="5c3cf2b9-b31f-4c88-b094-2e41de32e61f" providerId="ADAL" clId="{43EEF042-3ADE-4840-853C-7AD2F4812249}" dt="2022-11-14T18:46:56.298" v="1326" actId="1076"/>
          <ac:picMkLst>
            <pc:docMk/>
            <pc:sldMk cId="2825847599" sldId="311"/>
            <ac:picMk id="17" creationId="{9EC28A51-F546-A69A-CA57-62B5036B136B}"/>
          </ac:picMkLst>
        </pc:picChg>
        <pc:picChg chg="add del mod">
          <ac:chgData name="Linda Inês de Pina Marques Rodrigues" userId="5c3cf2b9-b31f-4c88-b094-2e41de32e61f" providerId="ADAL" clId="{43EEF042-3ADE-4840-853C-7AD2F4812249}" dt="2022-11-14T18:52:00.441" v="1340" actId="22"/>
          <ac:picMkLst>
            <pc:docMk/>
            <pc:sldMk cId="2825847599" sldId="311"/>
            <ac:picMk id="20" creationId="{79ED4EF2-0326-910A-575F-6A298AE700BA}"/>
          </ac:picMkLst>
        </pc:picChg>
        <pc:picChg chg="mod">
          <ac:chgData name="Linda Inês de Pina Marques Rodrigues" userId="5c3cf2b9-b31f-4c88-b094-2e41de32e61f" providerId="ADAL" clId="{43EEF042-3ADE-4840-853C-7AD2F4812249}" dt="2022-11-14T18:54:44.299" v="1595" actId="16480"/>
          <ac:picMkLst>
            <pc:docMk/>
            <pc:sldMk cId="2825847599" sldId="311"/>
            <ac:picMk id="21" creationId="{8EE0913E-1268-BB2B-F599-B4C1E9A2130F}"/>
          </ac:picMkLst>
        </pc:picChg>
        <pc:picChg chg="del mod">
          <ac:chgData name="Linda Inês de Pina Marques Rodrigues" userId="5c3cf2b9-b31f-4c88-b094-2e41de32e61f" providerId="ADAL" clId="{43EEF042-3ADE-4840-853C-7AD2F4812249}" dt="2022-11-14T19:29:17.152" v="1685" actId="478"/>
          <ac:picMkLst>
            <pc:docMk/>
            <pc:sldMk cId="2825847599" sldId="311"/>
            <ac:picMk id="27" creationId="{DF1E45E6-582A-ECD6-7B2F-2EDBEBC08F1D}"/>
          </ac:picMkLst>
        </pc:picChg>
        <pc:cxnChg chg="add del mod">
          <ac:chgData name="Linda Inês de Pina Marques Rodrigues" userId="5c3cf2b9-b31f-4c88-b094-2e41de32e61f" providerId="ADAL" clId="{43EEF042-3ADE-4840-853C-7AD2F4812249}" dt="2022-11-14T17:35:27.043" v="649" actId="478"/>
          <ac:cxnSpMkLst>
            <pc:docMk/>
            <pc:sldMk cId="2825847599" sldId="311"/>
            <ac:cxnSpMk id="6" creationId="{C1AD3E1F-9C68-5DB7-DEBC-005B20353105}"/>
          </ac:cxnSpMkLst>
        </pc:cxnChg>
        <pc:cxnChg chg="del mod">
          <ac:chgData name="Linda Inês de Pina Marques Rodrigues" userId="5c3cf2b9-b31f-4c88-b094-2e41de32e61f" providerId="ADAL" clId="{43EEF042-3ADE-4840-853C-7AD2F4812249}" dt="2022-11-14T19:08:16.483" v="1628" actId="478"/>
          <ac:cxnSpMkLst>
            <pc:docMk/>
            <pc:sldMk cId="2825847599" sldId="311"/>
            <ac:cxnSpMk id="16" creationId="{9669EF65-FEC4-6C02-2D60-74C2FB5997C2}"/>
          </ac:cxnSpMkLst>
        </pc:cxnChg>
      </pc:sldChg>
      <pc:sldChg chg="new del ord">
        <pc:chgData name="Linda Inês de Pina Marques Rodrigues" userId="5c3cf2b9-b31f-4c88-b094-2e41de32e61f" providerId="ADAL" clId="{43EEF042-3ADE-4840-853C-7AD2F4812249}" dt="2022-11-14T17:23:23.705" v="594" actId="47"/>
        <pc:sldMkLst>
          <pc:docMk/>
          <pc:sldMk cId="4158526739" sldId="311"/>
        </pc:sldMkLst>
      </pc:sldChg>
      <pc:sldChg chg="modSp new mod">
        <pc:chgData name="Linda Inês de Pina Marques Rodrigues" userId="5c3cf2b9-b31f-4c88-b094-2e41de32e61f" providerId="ADAL" clId="{43EEF042-3ADE-4840-853C-7AD2F4812249}" dt="2022-11-14T18:13:20.818" v="800" actId="1076"/>
        <pc:sldMkLst>
          <pc:docMk/>
          <pc:sldMk cId="49126391" sldId="312"/>
        </pc:sldMkLst>
        <pc:spChg chg="mod">
          <ac:chgData name="Linda Inês de Pina Marques Rodrigues" userId="5c3cf2b9-b31f-4c88-b094-2e41de32e61f" providerId="ADAL" clId="{43EEF042-3ADE-4840-853C-7AD2F4812249}" dt="2022-11-14T18:13:20.818" v="800" actId="1076"/>
          <ac:spMkLst>
            <pc:docMk/>
            <pc:sldMk cId="49126391" sldId="312"/>
            <ac:spMk id="2" creationId="{A4BA4A72-2BB6-2166-6559-08DDEC64831D}"/>
          </ac:spMkLst>
        </pc:spChg>
      </pc:sldChg>
      <pc:sldChg chg="new del">
        <pc:chgData name="Linda Inês de Pina Marques Rodrigues" userId="5c3cf2b9-b31f-4c88-b094-2e41de32e61f" providerId="ADAL" clId="{43EEF042-3ADE-4840-853C-7AD2F4812249}" dt="2022-11-14T17:24:40.319" v="608" actId="47"/>
        <pc:sldMkLst>
          <pc:docMk/>
          <pc:sldMk cId="1056460831" sldId="312"/>
        </pc:sldMkLst>
      </pc:sldChg>
      <pc:sldChg chg="addSp delSp modSp new mod modTransition delAnim modAnim">
        <pc:chgData name="Linda Inês de Pina Marques Rodrigues" userId="5c3cf2b9-b31f-4c88-b094-2e41de32e61f" providerId="ADAL" clId="{43EEF042-3ADE-4840-853C-7AD2F4812249}" dt="2022-11-15T10:14:41.233" v="3340"/>
        <pc:sldMkLst>
          <pc:docMk/>
          <pc:sldMk cId="2190056129" sldId="312"/>
        </pc:sldMkLst>
        <pc:spChg chg="mod">
          <ac:chgData name="Linda Inês de Pina Marques Rodrigues" userId="5c3cf2b9-b31f-4c88-b094-2e41de32e61f" providerId="ADAL" clId="{43EEF042-3ADE-4840-853C-7AD2F4812249}" dt="2022-11-14T19:32:45.694" v="1762" actId="20577"/>
          <ac:spMkLst>
            <pc:docMk/>
            <pc:sldMk cId="2190056129" sldId="312"/>
            <ac:spMk id="2" creationId="{4806A248-4AE0-B492-091F-1648BA355A57}"/>
          </ac:spMkLst>
        </pc:spChg>
        <pc:spChg chg="mod">
          <ac:chgData name="Linda Inês de Pina Marques Rodrigues" userId="5c3cf2b9-b31f-4c88-b094-2e41de32e61f" providerId="ADAL" clId="{43EEF042-3ADE-4840-853C-7AD2F4812249}" dt="2022-11-14T19:36:41.264" v="2173" actId="20577"/>
          <ac:spMkLst>
            <pc:docMk/>
            <pc:sldMk cId="2190056129" sldId="312"/>
            <ac:spMk id="3" creationId="{5C53E477-6D41-B9E9-792E-5870363EAABC}"/>
          </ac:spMkLst>
        </pc:spChg>
        <pc:spChg chg="add del mod">
          <ac:chgData name="Linda Inês de Pina Marques Rodrigues" userId="5c3cf2b9-b31f-4c88-b094-2e41de32e61f" providerId="ADAL" clId="{43EEF042-3ADE-4840-853C-7AD2F4812249}" dt="2022-11-14T19:47:43.108" v="2285" actId="21"/>
          <ac:spMkLst>
            <pc:docMk/>
            <pc:sldMk cId="2190056129" sldId="312"/>
            <ac:spMk id="8" creationId="{E96BFD54-2972-0E96-63EA-78ED08C74861}"/>
          </ac:spMkLst>
        </pc:spChg>
        <pc:spChg chg="add mod">
          <ac:chgData name="Linda Inês de Pina Marques Rodrigues" userId="5c3cf2b9-b31f-4c88-b094-2e41de32e61f" providerId="ADAL" clId="{43EEF042-3ADE-4840-853C-7AD2F4812249}" dt="2022-11-14T19:50:57.441" v="2403" actId="1076"/>
          <ac:spMkLst>
            <pc:docMk/>
            <pc:sldMk cId="2190056129" sldId="312"/>
            <ac:spMk id="9" creationId="{6351B824-D6A9-0B87-CB99-FABC0D4FBA85}"/>
          </ac:spMkLst>
        </pc:spChg>
        <pc:graphicFrameChg chg="add mod modGraphic">
          <ac:chgData name="Linda Inês de Pina Marques Rodrigues" userId="5c3cf2b9-b31f-4c88-b094-2e41de32e61f" providerId="ADAL" clId="{43EEF042-3ADE-4840-853C-7AD2F4812249}" dt="2022-11-14T22:11:43.809" v="2661" actId="2084"/>
          <ac:graphicFrameMkLst>
            <pc:docMk/>
            <pc:sldMk cId="2190056129" sldId="312"/>
            <ac:graphicFrameMk id="4" creationId="{AB1AD9AA-5E8C-D626-7D45-55D49BDF6046}"/>
          </ac:graphicFrameMkLst>
        </pc:graphicFrameChg>
        <pc:graphicFrameChg chg="add mod modGraphic">
          <ac:chgData name="Linda Inês de Pina Marques Rodrigues" userId="5c3cf2b9-b31f-4c88-b094-2e41de32e61f" providerId="ADAL" clId="{43EEF042-3ADE-4840-853C-7AD2F4812249}" dt="2022-11-14T22:03:53.824" v="2659" actId="2084"/>
          <ac:graphicFrameMkLst>
            <pc:docMk/>
            <pc:sldMk cId="2190056129" sldId="312"/>
            <ac:graphicFrameMk id="7" creationId="{37D48DD0-C9EF-8960-8495-DECF8DBBDA1F}"/>
          </ac:graphicFrameMkLst>
        </pc:graphicFrameChg>
        <pc:cxnChg chg="add mod">
          <ac:chgData name="Linda Inês de Pina Marques Rodrigues" userId="5c3cf2b9-b31f-4c88-b094-2e41de32e61f" providerId="ADAL" clId="{43EEF042-3ADE-4840-853C-7AD2F4812249}" dt="2022-11-14T19:33:16.463" v="1771" actId="1035"/>
          <ac:cxnSpMkLst>
            <pc:docMk/>
            <pc:sldMk cId="2190056129" sldId="312"/>
            <ac:cxnSpMk id="5" creationId="{A3CA146A-3A67-8D03-5476-29F7B152C619}"/>
          </ac:cxnSpMkLst>
        </pc:cxnChg>
      </pc:sldChg>
      <pc:sldChg chg="new del">
        <pc:chgData name="Linda Inês de Pina Marques Rodrigues" userId="5c3cf2b9-b31f-4c88-b094-2e41de32e61f" providerId="ADAL" clId="{43EEF042-3ADE-4840-853C-7AD2F4812249}" dt="2022-11-14T21:26:25.484" v="2643" actId="47"/>
        <pc:sldMkLst>
          <pc:docMk/>
          <pc:sldMk cId="824075553" sldId="313"/>
        </pc:sldMkLst>
      </pc:sldChg>
      <pc:sldChg chg="add">
        <pc:chgData name="Linda Inês de Pina Marques Rodrigues" userId="5c3cf2b9-b31f-4c88-b094-2e41de32e61f" providerId="ADAL" clId="{43EEF042-3ADE-4840-853C-7AD2F4812249}" dt="2022-11-14T21:26:22.975" v="2642"/>
        <pc:sldMkLst>
          <pc:docMk/>
          <pc:sldMk cId="1988373033" sldId="317"/>
        </pc:sldMkLst>
      </pc:sldChg>
      <pc:sldChg chg="new del">
        <pc:chgData name="Linda Inês de Pina Marques Rodrigues" userId="5c3cf2b9-b31f-4c88-b094-2e41de32e61f" providerId="ADAL" clId="{43EEF042-3ADE-4840-853C-7AD2F4812249}" dt="2022-11-15T09:17:15.088" v="2670" actId="47"/>
        <pc:sldMkLst>
          <pc:docMk/>
          <pc:sldMk cId="2282289171" sldId="318"/>
        </pc:sldMkLst>
      </pc:sldChg>
      <pc:sldChg chg="addSp delSp modSp new mod modTransition">
        <pc:chgData name="Linda Inês de Pina Marques Rodrigues" userId="5c3cf2b9-b31f-4c88-b094-2e41de32e61f" providerId="ADAL" clId="{43EEF042-3ADE-4840-853C-7AD2F4812249}" dt="2022-11-15T10:34:03.899" v="3345" actId="1037"/>
        <pc:sldMkLst>
          <pc:docMk/>
          <pc:sldMk cId="2364686247" sldId="319"/>
        </pc:sldMkLst>
        <pc:spChg chg="mod">
          <ac:chgData name="Linda Inês de Pina Marques Rodrigues" userId="5c3cf2b9-b31f-4c88-b094-2e41de32e61f" providerId="ADAL" clId="{43EEF042-3ADE-4840-853C-7AD2F4812249}" dt="2022-11-15T09:51:12.049" v="3146" actId="1076"/>
          <ac:spMkLst>
            <pc:docMk/>
            <pc:sldMk cId="2364686247" sldId="319"/>
            <ac:spMk id="4" creationId="{95D293C3-1D29-5FCC-7A0B-83FD06848D74}"/>
          </ac:spMkLst>
        </pc:spChg>
        <pc:spChg chg="mod">
          <ac:chgData name="Linda Inês de Pina Marques Rodrigues" userId="5c3cf2b9-b31f-4c88-b094-2e41de32e61f" providerId="ADAL" clId="{43EEF042-3ADE-4840-853C-7AD2F4812249}" dt="2022-11-15T10:09:36.819" v="3336" actId="1076"/>
          <ac:spMkLst>
            <pc:docMk/>
            <pc:sldMk cId="2364686247" sldId="319"/>
            <ac:spMk id="5" creationId="{6A197DF8-9F61-3D6B-5D41-921A90D6C4B0}"/>
          </ac:spMkLst>
        </pc:spChg>
        <pc:spChg chg="mod">
          <ac:chgData name="Linda Inês de Pina Marques Rodrigues" userId="5c3cf2b9-b31f-4c88-b094-2e41de32e61f" providerId="ADAL" clId="{43EEF042-3ADE-4840-853C-7AD2F4812249}" dt="2022-11-15T10:09:03.917" v="3332" actId="1076"/>
          <ac:spMkLst>
            <pc:docMk/>
            <pc:sldMk cId="2364686247" sldId="319"/>
            <ac:spMk id="8" creationId="{F0ACC0BF-0793-3EF0-10BF-BB2EE848CE10}"/>
          </ac:spMkLst>
        </pc:spChg>
        <pc:spChg chg="add mod">
          <ac:chgData name="Linda Inês de Pina Marques Rodrigues" userId="5c3cf2b9-b31f-4c88-b094-2e41de32e61f" providerId="ADAL" clId="{43EEF042-3ADE-4840-853C-7AD2F4812249}" dt="2022-11-15T09:56:11.070" v="3219" actId="1076"/>
          <ac:spMkLst>
            <pc:docMk/>
            <pc:sldMk cId="2364686247" sldId="319"/>
            <ac:spMk id="44" creationId="{8454D9DE-0D47-21DF-0E9E-C6DA808AFC38}"/>
          </ac:spMkLst>
        </pc:spChg>
        <pc:spChg chg="mod">
          <ac:chgData name="Linda Inês de Pina Marques Rodrigues" userId="5c3cf2b9-b31f-4c88-b094-2e41de32e61f" providerId="ADAL" clId="{43EEF042-3ADE-4840-853C-7AD2F4812249}" dt="2022-11-15T09:51:58.447" v="3147"/>
          <ac:spMkLst>
            <pc:docMk/>
            <pc:sldMk cId="2364686247" sldId="319"/>
            <ac:spMk id="46" creationId="{E25CD28A-F60A-A596-5EEE-850B0E57FDFD}"/>
          </ac:spMkLst>
        </pc:spChg>
        <pc:spChg chg="mod">
          <ac:chgData name="Linda Inês de Pina Marques Rodrigues" userId="5c3cf2b9-b31f-4c88-b094-2e41de32e61f" providerId="ADAL" clId="{43EEF042-3ADE-4840-853C-7AD2F4812249}" dt="2022-11-15T09:51:58.447" v="3147"/>
          <ac:spMkLst>
            <pc:docMk/>
            <pc:sldMk cId="2364686247" sldId="319"/>
            <ac:spMk id="47" creationId="{AE68E7D4-CD7F-6165-0B45-D0CF92A6B226}"/>
          </ac:spMkLst>
        </pc:spChg>
        <pc:spChg chg="mod">
          <ac:chgData name="Linda Inês de Pina Marques Rodrigues" userId="5c3cf2b9-b31f-4c88-b094-2e41de32e61f" providerId="ADAL" clId="{43EEF042-3ADE-4840-853C-7AD2F4812249}" dt="2022-11-15T09:51:58.447" v="3147"/>
          <ac:spMkLst>
            <pc:docMk/>
            <pc:sldMk cId="2364686247" sldId="319"/>
            <ac:spMk id="48" creationId="{B0D6B2EB-1A3C-F839-1ED7-863934231D8A}"/>
          </ac:spMkLst>
        </pc:spChg>
        <pc:spChg chg="mod">
          <ac:chgData name="Linda Inês de Pina Marques Rodrigues" userId="5c3cf2b9-b31f-4c88-b094-2e41de32e61f" providerId="ADAL" clId="{43EEF042-3ADE-4840-853C-7AD2F4812249}" dt="2022-11-15T09:51:58.447" v="3147"/>
          <ac:spMkLst>
            <pc:docMk/>
            <pc:sldMk cId="2364686247" sldId="319"/>
            <ac:spMk id="49" creationId="{B12324C7-422F-6AE7-6F70-B19A2062EEC3}"/>
          </ac:spMkLst>
        </pc:spChg>
        <pc:spChg chg="add mod">
          <ac:chgData name="Linda Inês de Pina Marques Rodrigues" userId="5c3cf2b9-b31f-4c88-b094-2e41de32e61f" providerId="ADAL" clId="{43EEF042-3ADE-4840-853C-7AD2F4812249}" dt="2022-11-15T09:59:20.644" v="3239" actId="164"/>
          <ac:spMkLst>
            <pc:docMk/>
            <pc:sldMk cId="2364686247" sldId="319"/>
            <ac:spMk id="51" creationId="{78A4D18E-3FF2-7C9C-D907-5733606999A9}"/>
          </ac:spMkLst>
        </pc:spChg>
        <pc:spChg chg="add mod">
          <ac:chgData name="Linda Inês de Pina Marques Rodrigues" userId="5c3cf2b9-b31f-4c88-b094-2e41de32e61f" providerId="ADAL" clId="{43EEF042-3ADE-4840-853C-7AD2F4812249}" dt="2022-11-15T09:59:20.644" v="3239" actId="164"/>
          <ac:spMkLst>
            <pc:docMk/>
            <pc:sldMk cId="2364686247" sldId="319"/>
            <ac:spMk id="52" creationId="{F51A336C-2A7A-20DA-CF23-2F083207DD93}"/>
          </ac:spMkLst>
        </pc:spChg>
        <pc:spChg chg="add mod">
          <ac:chgData name="Linda Inês de Pina Marques Rodrigues" userId="5c3cf2b9-b31f-4c88-b094-2e41de32e61f" providerId="ADAL" clId="{43EEF042-3ADE-4840-853C-7AD2F4812249}" dt="2022-11-15T09:59:20.644" v="3239" actId="164"/>
          <ac:spMkLst>
            <pc:docMk/>
            <pc:sldMk cId="2364686247" sldId="319"/>
            <ac:spMk id="53" creationId="{EAB26388-7D1E-1715-EA71-F60D93F11E75}"/>
          </ac:spMkLst>
        </pc:spChg>
        <pc:spChg chg="add mod">
          <ac:chgData name="Linda Inês de Pina Marques Rodrigues" userId="5c3cf2b9-b31f-4c88-b094-2e41de32e61f" providerId="ADAL" clId="{43EEF042-3ADE-4840-853C-7AD2F4812249}" dt="2022-11-15T09:59:20.644" v="3239" actId="164"/>
          <ac:spMkLst>
            <pc:docMk/>
            <pc:sldMk cId="2364686247" sldId="319"/>
            <ac:spMk id="54" creationId="{DF92CC14-8B41-F159-09B5-135FCEB381C4}"/>
          </ac:spMkLst>
        </pc:spChg>
        <pc:spChg chg="add mod">
          <ac:chgData name="Linda Inês de Pina Marques Rodrigues" userId="5c3cf2b9-b31f-4c88-b094-2e41de32e61f" providerId="ADAL" clId="{43EEF042-3ADE-4840-853C-7AD2F4812249}" dt="2022-11-15T10:34:03.899" v="3345" actId="1037"/>
          <ac:spMkLst>
            <pc:docMk/>
            <pc:sldMk cId="2364686247" sldId="319"/>
            <ac:spMk id="55" creationId="{218FF22E-0F38-304F-7C93-2E012CFCE8E2}"/>
          </ac:spMkLst>
        </pc:spChg>
        <pc:spChg chg="del">
          <ac:chgData name="Linda Inês de Pina Marques Rodrigues" userId="5c3cf2b9-b31f-4c88-b094-2e41de32e61f" providerId="ADAL" clId="{43EEF042-3ADE-4840-853C-7AD2F4812249}" dt="2022-11-15T10:04:10.478" v="3277" actId="478"/>
          <ac:spMkLst>
            <pc:docMk/>
            <pc:sldMk cId="2364686247" sldId="319"/>
            <ac:spMk id="57" creationId="{23464AD8-B82B-9ED0-3E36-C98DEAAAC9FE}"/>
          </ac:spMkLst>
        </pc:spChg>
        <pc:spChg chg="mod">
          <ac:chgData name="Linda Inês de Pina Marques Rodrigues" userId="5c3cf2b9-b31f-4c88-b094-2e41de32e61f" providerId="ADAL" clId="{43EEF042-3ADE-4840-853C-7AD2F4812249}" dt="2022-11-15T10:08:08.831" v="3327" actId="1076"/>
          <ac:spMkLst>
            <pc:docMk/>
            <pc:sldMk cId="2364686247" sldId="319"/>
            <ac:spMk id="58" creationId="{BC0C09DD-0501-70C7-2D16-72268872ACC1}"/>
          </ac:spMkLst>
        </pc:spChg>
        <pc:spChg chg="mod">
          <ac:chgData name="Linda Inês de Pina Marques Rodrigues" userId="5c3cf2b9-b31f-4c88-b094-2e41de32e61f" providerId="ADAL" clId="{43EEF042-3ADE-4840-853C-7AD2F4812249}" dt="2022-11-15T10:14:09.968" v="3339" actId="20577"/>
          <ac:spMkLst>
            <pc:docMk/>
            <pc:sldMk cId="2364686247" sldId="319"/>
            <ac:spMk id="59" creationId="{37355088-2F4A-E290-D194-224B8D898ECD}"/>
          </ac:spMkLst>
        </pc:spChg>
        <pc:spChg chg="mod">
          <ac:chgData name="Linda Inês de Pina Marques Rodrigues" userId="5c3cf2b9-b31f-4c88-b094-2e41de32e61f" providerId="ADAL" clId="{43EEF042-3ADE-4840-853C-7AD2F4812249}" dt="2022-11-15T10:07:00.367" v="3300" actId="1076"/>
          <ac:spMkLst>
            <pc:docMk/>
            <pc:sldMk cId="2364686247" sldId="319"/>
            <ac:spMk id="63" creationId="{7AA237F7-6307-D921-919E-33AEC3E776A9}"/>
          </ac:spMkLst>
        </pc:spChg>
        <pc:spChg chg="mod">
          <ac:chgData name="Linda Inês de Pina Marques Rodrigues" userId="5c3cf2b9-b31f-4c88-b094-2e41de32e61f" providerId="ADAL" clId="{43EEF042-3ADE-4840-853C-7AD2F4812249}" dt="2022-11-15T10:06:56.505" v="3299" actId="1076"/>
          <ac:spMkLst>
            <pc:docMk/>
            <pc:sldMk cId="2364686247" sldId="319"/>
            <ac:spMk id="65" creationId="{75D83080-44AA-4250-6E6D-C00E178D6C5D}"/>
          </ac:spMkLst>
        </pc:spChg>
        <pc:grpChg chg="mod">
          <ac:chgData name="Linda Inês de Pina Marques Rodrigues" userId="5c3cf2b9-b31f-4c88-b094-2e41de32e61f" providerId="ADAL" clId="{43EEF042-3ADE-4840-853C-7AD2F4812249}" dt="2022-11-15T10:09:53.942" v="3338" actId="1076"/>
          <ac:grpSpMkLst>
            <pc:docMk/>
            <pc:sldMk cId="2364686247" sldId="319"/>
            <ac:grpSpMk id="9" creationId="{117B0015-A36D-209C-E899-573EC089BA13}"/>
          </ac:grpSpMkLst>
        </pc:grpChg>
        <pc:grpChg chg="mod">
          <ac:chgData name="Linda Inês de Pina Marques Rodrigues" userId="5c3cf2b9-b31f-4c88-b094-2e41de32e61f" providerId="ADAL" clId="{43EEF042-3ADE-4840-853C-7AD2F4812249}" dt="2022-11-15T09:59:20.644" v="3239" actId="164"/>
          <ac:grpSpMkLst>
            <pc:docMk/>
            <pc:sldMk cId="2364686247" sldId="319"/>
            <ac:grpSpMk id="12" creationId="{7CC668C7-5DB0-32E7-4B4A-7764249F487C}"/>
          </ac:grpSpMkLst>
        </pc:grpChg>
        <pc:grpChg chg="mod">
          <ac:chgData name="Linda Inês de Pina Marques Rodrigues" userId="5c3cf2b9-b31f-4c88-b094-2e41de32e61f" providerId="ADAL" clId="{43EEF042-3ADE-4840-853C-7AD2F4812249}" dt="2022-11-15T09:56:03.147" v="3217" actId="1076"/>
          <ac:grpSpMkLst>
            <pc:docMk/>
            <pc:sldMk cId="2364686247" sldId="319"/>
            <ac:grpSpMk id="15" creationId="{9F5FBC8D-0202-87FE-9D95-C2F82D561556}"/>
          </ac:grpSpMkLst>
        </pc:grpChg>
        <pc:grpChg chg="mod">
          <ac:chgData name="Linda Inês de Pina Marques Rodrigues" userId="5c3cf2b9-b31f-4c88-b094-2e41de32e61f" providerId="ADAL" clId="{43EEF042-3ADE-4840-853C-7AD2F4812249}" dt="2022-11-15T10:09:16.557" v="3334" actId="1076"/>
          <ac:grpSpMkLst>
            <pc:docMk/>
            <pc:sldMk cId="2364686247" sldId="319"/>
            <ac:grpSpMk id="21" creationId="{7B063178-8280-2AC4-6B0F-16975A09F0CA}"/>
          </ac:grpSpMkLst>
        </pc:grpChg>
        <pc:grpChg chg="mod">
          <ac:chgData name="Linda Inês de Pina Marques Rodrigues" userId="5c3cf2b9-b31f-4c88-b094-2e41de32e61f" providerId="ADAL" clId="{43EEF042-3ADE-4840-853C-7AD2F4812249}" dt="2022-11-15T10:09:29.138" v="3335" actId="1076"/>
          <ac:grpSpMkLst>
            <pc:docMk/>
            <pc:sldMk cId="2364686247" sldId="319"/>
            <ac:grpSpMk id="26" creationId="{3A9A7B5F-61F0-8A81-6A47-0D020C8688F0}"/>
          </ac:grpSpMkLst>
        </pc:grpChg>
        <pc:grpChg chg="mod">
          <ac:chgData name="Linda Inês de Pina Marques Rodrigues" userId="5c3cf2b9-b31f-4c88-b094-2e41de32e61f" providerId="ADAL" clId="{43EEF042-3ADE-4840-853C-7AD2F4812249}" dt="2022-11-15T10:09:44.214" v="3337" actId="1076"/>
          <ac:grpSpMkLst>
            <pc:docMk/>
            <pc:sldMk cId="2364686247" sldId="319"/>
            <ac:grpSpMk id="42" creationId="{90C34A98-142C-E57B-6BCD-3E3216F60C26}"/>
          </ac:grpSpMkLst>
        </pc:grpChg>
        <pc:grpChg chg="mod">
          <ac:chgData name="Linda Inês de Pina Marques Rodrigues" userId="5c3cf2b9-b31f-4c88-b094-2e41de32e61f" providerId="ADAL" clId="{43EEF042-3ADE-4840-853C-7AD2F4812249}" dt="2022-11-15T10:05:20.154" v="3290" actId="1076"/>
          <ac:grpSpMkLst>
            <pc:docMk/>
            <pc:sldMk cId="2364686247" sldId="319"/>
            <ac:grpSpMk id="43" creationId="{7B710A9B-3BAC-32F7-CD5B-168419E1E85D}"/>
          </ac:grpSpMkLst>
        </pc:grpChg>
        <pc:grpChg chg="add mod">
          <ac:chgData name="Linda Inês de Pina Marques Rodrigues" userId="5c3cf2b9-b31f-4c88-b094-2e41de32e61f" providerId="ADAL" clId="{43EEF042-3ADE-4840-853C-7AD2F4812249}" dt="2022-11-15T09:56:15.906" v="3220" actId="1076"/>
          <ac:grpSpMkLst>
            <pc:docMk/>
            <pc:sldMk cId="2364686247" sldId="319"/>
            <ac:grpSpMk id="45" creationId="{CC005665-BAD5-C604-DAB3-23C76086AF9C}"/>
          </ac:grpSpMkLst>
        </pc:grpChg>
        <pc:grpChg chg="add mod">
          <ac:chgData name="Linda Inês de Pina Marques Rodrigues" userId="5c3cf2b9-b31f-4c88-b094-2e41de32e61f" providerId="ADAL" clId="{43EEF042-3ADE-4840-853C-7AD2F4812249}" dt="2022-11-15T10:05:25.548" v="3291" actId="1076"/>
          <ac:grpSpMkLst>
            <pc:docMk/>
            <pc:sldMk cId="2364686247" sldId="319"/>
            <ac:grpSpMk id="56" creationId="{B9C5EE6C-A64B-1F52-A25A-15D06479199C}"/>
          </ac:grpSpMkLst>
        </pc:grpChg>
        <pc:grpChg chg="mod">
          <ac:chgData name="Linda Inês de Pina Marques Rodrigues" userId="5c3cf2b9-b31f-4c88-b094-2e41de32e61f" providerId="ADAL" clId="{43EEF042-3ADE-4840-853C-7AD2F4812249}" dt="2022-11-15T10:07:58.061" v="3326" actId="1076"/>
          <ac:grpSpMkLst>
            <pc:docMk/>
            <pc:sldMk cId="2364686247" sldId="319"/>
            <ac:grpSpMk id="66" creationId="{0F821E28-812E-F9AA-D3E4-A3E7126CF844}"/>
          </ac:grpSpMkLst>
        </pc:grpChg>
      </pc:sldChg>
      <pc:sldChg chg="addSp delSp modSp new mod ord modTransition">
        <pc:chgData name="Linda Inês de Pina Marques Rodrigues" userId="5c3cf2b9-b31f-4c88-b094-2e41de32e61f" providerId="ADAL" clId="{43EEF042-3ADE-4840-853C-7AD2F4812249}" dt="2022-11-15T10:14:47.922" v="3342"/>
        <pc:sldMkLst>
          <pc:docMk/>
          <pc:sldMk cId="779616370" sldId="320"/>
        </pc:sldMkLst>
        <pc:spChg chg="mod">
          <ac:chgData name="Linda Inês de Pina Marques Rodrigues" userId="5c3cf2b9-b31f-4c88-b094-2e41de32e61f" providerId="ADAL" clId="{43EEF042-3ADE-4840-853C-7AD2F4812249}" dt="2022-11-15T09:49:22.635" v="3137" actId="1076"/>
          <ac:spMkLst>
            <pc:docMk/>
            <pc:sldMk cId="779616370" sldId="320"/>
            <ac:spMk id="2" creationId="{60A9496D-BF33-68A3-2C62-E489A44F7550}"/>
          </ac:spMkLst>
        </pc:spChg>
        <pc:spChg chg="del">
          <ac:chgData name="Linda Inês de Pina Marques Rodrigues" userId="5c3cf2b9-b31f-4c88-b094-2e41de32e61f" providerId="ADAL" clId="{43EEF042-3ADE-4840-853C-7AD2F4812249}" dt="2022-11-15T09:17:12.661" v="2669" actId="478"/>
          <ac:spMkLst>
            <pc:docMk/>
            <pc:sldMk cId="779616370" sldId="320"/>
            <ac:spMk id="3" creationId="{CBE024B0-4EA6-9D8D-10B6-CC9A595CFE75}"/>
          </ac:spMkLst>
        </pc:spChg>
        <pc:spChg chg="add mod">
          <ac:chgData name="Linda Inês de Pina Marques Rodrigues" userId="5c3cf2b9-b31f-4c88-b094-2e41de32e61f" providerId="ADAL" clId="{43EEF042-3ADE-4840-853C-7AD2F4812249}" dt="2022-11-15T09:57:08.962" v="3227" actId="164"/>
          <ac:spMkLst>
            <pc:docMk/>
            <pc:sldMk cId="779616370" sldId="320"/>
            <ac:spMk id="4" creationId="{EB62F2BD-004A-B160-F632-D14201D535F9}"/>
          </ac:spMkLst>
        </pc:spChg>
        <pc:spChg chg="add mod">
          <ac:chgData name="Linda Inês de Pina Marques Rodrigues" userId="5c3cf2b9-b31f-4c88-b094-2e41de32e61f" providerId="ADAL" clId="{43EEF042-3ADE-4840-853C-7AD2F4812249}" dt="2022-11-15T09:57:00.305" v="3226" actId="164"/>
          <ac:spMkLst>
            <pc:docMk/>
            <pc:sldMk cId="779616370" sldId="320"/>
            <ac:spMk id="5" creationId="{B61272FF-D637-00C9-9557-6318673DA2E0}"/>
          </ac:spMkLst>
        </pc:spChg>
        <pc:spChg chg="add mod">
          <ac:chgData name="Linda Inês de Pina Marques Rodrigues" userId="5c3cf2b9-b31f-4c88-b094-2e41de32e61f" providerId="ADAL" clId="{43EEF042-3ADE-4840-853C-7AD2F4812249}" dt="2022-11-15T09:56:53.175" v="3225" actId="164"/>
          <ac:spMkLst>
            <pc:docMk/>
            <pc:sldMk cId="779616370" sldId="320"/>
            <ac:spMk id="6" creationId="{8317918B-245A-69E8-6CC0-F76574DC9010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8" creationId="{26818406-6725-E8A7-EEC0-28C41A17DBE0}"/>
          </ac:spMkLst>
        </pc:spChg>
        <pc:spChg chg="add mod">
          <ac:chgData name="Linda Inês de Pina Marques Rodrigues" userId="5c3cf2b9-b31f-4c88-b094-2e41de32e61f" providerId="ADAL" clId="{43EEF042-3ADE-4840-853C-7AD2F4812249}" dt="2022-11-15T09:49:11.529" v="3133" actId="1037"/>
          <ac:spMkLst>
            <pc:docMk/>
            <pc:sldMk cId="779616370" sldId="320"/>
            <ac:spMk id="9" creationId="{60FE4D9D-3C5E-CD29-00B1-49C8C9D86D49}"/>
          </ac:spMkLst>
        </pc:spChg>
        <pc:spChg chg="del mod">
          <ac:chgData name="Linda Inês de Pina Marques Rodrigues" userId="5c3cf2b9-b31f-4c88-b094-2e41de32e61f" providerId="ADAL" clId="{43EEF042-3ADE-4840-853C-7AD2F4812249}" dt="2022-11-15T09:36:28.108" v="2752" actId="478"/>
          <ac:spMkLst>
            <pc:docMk/>
            <pc:sldMk cId="779616370" sldId="320"/>
            <ac:spMk id="9" creationId="{E06F6DD5-CAD4-60DB-E651-0048D7EDE879}"/>
          </ac:spMkLst>
        </pc:spChg>
        <pc:spChg chg="del mod">
          <ac:chgData name="Linda Inês de Pina Marques Rodrigues" userId="5c3cf2b9-b31f-4c88-b094-2e41de32e61f" providerId="ADAL" clId="{43EEF042-3ADE-4840-853C-7AD2F4812249}" dt="2022-11-15T09:36:23.254" v="2750" actId="478"/>
          <ac:spMkLst>
            <pc:docMk/>
            <pc:sldMk cId="779616370" sldId="320"/>
            <ac:spMk id="10" creationId="{EE151589-0850-DFAB-72CA-1EF8C3043B0A}"/>
          </ac:spMkLst>
        </pc:spChg>
        <pc:spChg chg="del mod">
          <ac:chgData name="Linda Inês de Pina Marques Rodrigues" userId="5c3cf2b9-b31f-4c88-b094-2e41de32e61f" providerId="ADAL" clId="{43EEF042-3ADE-4840-853C-7AD2F4812249}" dt="2022-11-15T09:36:31.535" v="2753" actId="478"/>
          <ac:spMkLst>
            <pc:docMk/>
            <pc:sldMk cId="779616370" sldId="320"/>
            <ac:spMk id="11" creationId="{8D55B2D7-F480-FFFF-CE8D-44B4A641D1C5}"/>
          </ac:spMkLst>
        </pc:spChg>
        <pc:spChg chg="mod">
          <ac:chgData name="Linda Inês de Pina Marques Rodrigues" userId="5c3cf2b9-b31f-4c88-b094-2e41de32e61f" providerId="ADAL" clId="{43EEF042-3ADE-4840-853C-7AD2F4812249}" dt="2022-11-15T09:36:40.998" v="2800" actId="1038"/>
          <ac:spMkLst>
            <pc:docMk/>
            <pc:sldMk cId="779616370" sldId="320"/>
            <ac:spMk id="12" creationId="{04CA507E-69EB-D70D-B6E4-091C8902F7FA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13" creationId="{F30B8C68-BE80-195A-5467-CE3C0E21AE5D}"/>
          </ac:spMkLst>
        </pc:spChg>
        <pc:spChg chg="mod">
          <ac:chgData name="Linda Inês de Pina Marques Rodrigues" userId="5c3cf2b9-b31f-4c88-b094-2e41de32e61f" providerId="ADAL" clId="{43EEF042-3ADE-4840-853C-7AD2F4812249}" dt="2022-11-15T09:36:49.774" v="2801" actId="1076"/>
          <ac:spMkLst>
            <pc:docMk/>
            <pc:sldMk cId="779616370" sldId="320"/>
            <ac:spMk id="14" creationId="{58BFCAD0-7BED-CE21-4748-748A202D6983}"/>
          </ac:spMkLst>
        </pc:spChg>
        <pc:spChg chg="del mod">
          <ac:chgData name="Linda Inês de Pina Marques Rodrigues" userId="5c3cf2b9-b31f-4c88-b094-2e41de32e61f" providerId="ADAL" clId="{43EEF042-3ADE-4840-853C-7AD2F4812249}" dt="2022-11-15T09:36:53.016" v="2802" actId="478"/>
          <ac:spMkLst>
            <pc:docMk/>
            <pc:sldMk cId="779616370" sldId="320"/>
            <ac:spMk id="15" creationId="{A29DF522-FFC2-AA53-06CE-AE477548775E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17" creationId="{C670A084-310F-2757-0181-FE73A989C2FA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18" creationId="{E6445ED1-10FB-A19E-C76D-2BC93873AC2D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19" creationId="{063BAE6D-F1FB-71B9-A483-E7A447E53834}"/>
          </ac:spMkLst>
        </pc:spChg>
        <pc:spChg chg="del mod">
          <ac:chgData name="Linda Inês de Pina Marques Rodrigues" userId="5c3cf2b9-b31f-4c88-b094-2e41de32e61f" providerId="ADAL" clId="{43EEF042-3ADE-4840-853C-7AD2F4812249}" dt="2022-11-15T09:30:44.726" v="2724" actId="478"/>
          <ac:spMkLst>
            <pc:docMk/>
            <pc:sldMk cId="779616370" sldId="320"/>
            <ac:spMk id="20" creationId="{58B156D5-1F54-5805-7EFC-381967B34DC6}"/>
          </ac:spMkLst>
        </pc:spChg>
        <pc:spChg chg="del mod">
          <ac:chgData name="Linda Inês de Pina Marques Rodrigues" userId="5c3cf2b9-b31f-4c88-b094-2e41de32e61f" providerId="ADAL" clId="{43EEF042-3ADE-4840-853C-7AD2F4812249}" dt="2022-11-15T09:30:48.248" v="2725" actId="478"/>
          <ac:spMkLst>
            <pc:docMk/>
            <pc:sldMk cId="779616370" sldId="320"/>
            <ac:spMk id="21" creationId="{C7BFFB2D-6C68-D474-7E50-05ED6187133B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22" creationId="{C737A53B-CF8B-93C4-1ACF-F6AC6FDFBFAE}"/>
          </ac:spMkLst>
        </pc:spChg>
        <pc:spChg chg="del mod">
          <ac:chgData name="Linda Inês de Pina Marques Rodrigues" userId="5c3cf2b9-b31f-4c88-b094-2e41de32e61f" providerId="ADAL" clId="{43EEF042-3ADE-4840-853C-7AD2F4812249}" dt="2022-11-15T09:31:03.266" v="2728" actId="478"/>
          <ac:spMkLst>
            <pc:docMk/>
            <pc:sldMk cId="779616370" sldId="320"/>
            <ac:spMk id="23" creationId="{17ABEC32-58CC-86DC-47FB-8254AE41552A}"/>
          </ac:spMkLst>
        </pc:spChg>
        <pc:spChg chg="del mod">
          <ac:chgData name="Linda Inês de Pina Marques Rodrigues" userId="5c3cf2b9-b31f-4c88-b094-2e41de32e61f" providerId="ADAL" clId="{43EEF042-3ADE-4840-853C-7AD2F4812249}" dt="2022-11-15T09:30:55.777" v="2726" actId="478"/>
          <ac:spMkLst>
            <pc:docMk/>
            <pc:sldMk cId="779616370" sldId="320"/>
            <ac:spMk id="24" creationId="{7348EDF9-23AB-D4F8-C167-BFD918061E9C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26" creationId="{F1304E5C-EDA6-BB44-4300-C8FFD5B1D3ED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27" creationId="{018E9ACE-1D36-6BC6-6D97-B76F59FBED07}"/>
          </ac:spMkLst>
        </pc:spChg>
        <pc:spChg chg="del mod">
          <ac:chgData name="Linda Inês de Pina Marques Rodrigues" userId="5c3cf2b9-b31f-4c88-b094-2e41de32e61f" providerId="ADAL" clId="{43EEF042-3ADE-4840-853C-7AD2F4812249}" dt="2022-11-15T09:37:58.690" v="2807" actId="478"/>
          <ac:spMkLst>
            <pc:docMk/>
            <pc:sldMk cId="779616370" sldId="320"/>
            <ac:spMk id="28" creationId="{07243C11-E9EE-48FD-C8EC-CA0FF149AA79}"/>
          </ac:spMkLst>
        </pc:spChg>
        <pc:spChg chg="del mod">
          <ac:chgData name="Linda Inês de Pina Marques Rodrigues" userId="5c3cf2b9-b31f-4c88-b094-2e41de32e61f" providerId="ADAL" clId="{43EEF042-3ADE-4840-853C-7AD2F4812249}" dt="2022-11-15T09:37:55.796" v="2806" actId="478"/>
          <ac:spMkLst>
            <pc:docMk/>
            <pc:sldMk cId="779616370" sldId="320"/>
            <ac:spMk id="29" creationId="{2453F069-9F37-4865-C04D-3BD19E99FBFB}"/>
          </ac:spMkLst>
        </pc:spChg>
        <pc:spChg chg="del mod">
          <ac:chgData name="Linda Inês de Pina Marques Rodrigues" userId="5c3cf2b9-b31f-4c88-b094-2e41de32e61f" providerId="ADAL" clId="{43EEF042-3ADE-4840-853C-7AD2F4812249}" dt="2022-11-15T09:37:51.309" v="2803" actId="478"/>
          <ac:spMkLst>
            <pc:docMk/>
            <pc:sldMk cId="779616370" sldId="320"/>
            <ac:spMk id="30" creationId="{736725FC-8AC3-8E9D-2613-C0BE704BF907}"/>
          </ac:spMkLst>
        </pc:spChg>
        <pc:spChg chg="mod">
          <ac:chgData name="Linda Inês de Pina Marques Rodrigues" userId="5c3cf2b9-b31f-4c88-b094-2e41de32e61f" providerId="ADAL" clId="{43EEF042-3ADE-4840-853C-7AD2F4812249}" dt="2022-11-15T09:17:18.354" v="2671"/>
          <ac:spMkLst>
            <pc:docMk/>
            <pc:sldMk cId="779616370" sldId="320"/>
            <ac:spMk id="31" creationId="{284ADF61-A73E-7B1F-3E31-237E8645AEE6}"/>
          </ac:spMkLst>
        </pc:spChg>
        <pc:spChg chg="del mod">
          <ac:chgData name="Linda Inês de Pina Marques Rodrigues" userId="5c3cf2b9-b31f-4c88-b094-2e41de32e61f" providerId="ADAL" clId="{43EEF042-3ADE-4840-853C-7AD2F4812249}" dt="2022-11-15T09:39:07.023" v="2808" actId="478"/>
          <ac:spMkLst>
            <pc:docMk/>
            <pc:sldMk cId="779616370" sldId="320"/>
            <ac:spMk id="32" creationId="{29E76B18-38FF-51A1-BBED-BE45D9E83815}"/>
          </ac:spMkLst>
        </pc:spChg>
        <pc:spChg chg="mod">
          <ac:chgData name="Linda Inês de Pina Marques Rodrigues" userId="5c3cf2b9-b31f-4c88-b094-2e41de32e61f" providerId="ADAL" clId="{43EEF042-3ADE-4840-853C-7AD2F4812249}" dt="2022-11-15T09:39:18.853" v="2811" actId="1076"/>
          <ac:spMkLst>
            <pc:docMk/>
            <pc:sldMk cId="779616370" sldId="320"/>
            <ac:spMk id="33" creationId="{F464EF87-2999-9263-4B4F-7A8B69532159}"/>
          </ac:spMkLst>
        </pc:spChg>
        <pc:spChg chg="add del">
          <ac:chgData name="Linda Inês de Pina Marques Rodrigues" userId="5c3cf2b9-b31f-4c88-b094-2e41de32e61f" providerId="ADAL" clId="{43EEF042-3ADE-4840-853C-7AD2F4812249}" dt="2022-11-15T09:39:52.620" v="2813" actId="22"/>
          <ac:spMkLst>
            <pc:docMk/>
            <pc:sldMk cId="779616370" sldId="320"/>
            <ac:spMk id="50" creationId="{5BB7FDAF-DBA1-400A-1213-94BD20D2ECFA}"/>
          </ac:spMkLst>
        </pc:spChg>
        <pc:spChg chg="add mod">
          <ac:chgData name="Linda Inês de Pina Marques Rodrigues" userId="5c3cf2b9-b31f-4c88-b094-2e41de32e61f" providerId="ADAL" clId="{43EEF042-3ADE-4840-853C-7AD2F4812249}" dt="2022-11-15T09:49:16.157" v="3135" actId="1037"/>
          <ac:spMkLst>
            <pc:docMk/>
            <pc:sldMk cId="779616370" sldId="320"/>
            <ac:spMk id="52" creationId="{EE0C8A4D-F952-7E0C-142A-55B5436E9D36}"/>
          </ac:spMkLst>
        </pc:spChg>
        <pc:spChg chg="add mod">
          <ac:chgData name="Linda Inês de Pina Marques Rodrigues" userId="5c3cf2b9-b31f-4c88-b094-2e41de32e61f" providerId="ADAL" clId="{43EEF042-3ADE-4840-853C-7AD2F4812249}" dt="2022-11-15T09:48:29.123" v="3122" actId="1076"/>
          <ac:spMkLst>
            <pc:docMk/>
            <pc:sldMk cId="779616370" sldId="320"/>
            <ac:spMk id="54" creationId="{C4122F4D-E4B1-1BA6-4356-9FEC02221B9D}"/>
          </ac:spMkLst>
        </pc:spChg>
        <pc:grpChg chg="add mod">
          <ac:chgData name="Linda Inês de Pina Marques Rodrigues" userId="5c3cf2b9-b31f-4c88-b094-2e41de32e61f" providerId="ADAL" clId="{43EEF042-3ADE-4840-853C-7AD2F4812249}" dt="2022-11-15T09:49:33.529" v="3138" actId="1076"/>
          <ac:grpSpMkLst>
            <pc:docMk/>
            <pc:sldMk cId="779616370" sldId="320"/>
            <ac:grpSpMk id="7" creationId="{725210AF-E0C6-45B8-EEA9-992AA386C9ED}"/>
          </ac:grpSpMkLst>
        </pc:grpChg>
        <pc:grpChg chg="add mod">
          <ac:chgData name="Linda Inês de Pina Marques Rodrigues" userId="5c3cf2b9-b31f-4c88-b094-2e41de32e61f" providerId="ADAL" clId="{43EEF042-3ADE-4840-853C-7AD2F4812249}" dt="2022-11-15T09:56:53.175" v="3225" actId="164"/>
          <ac:grpSpMkLst>
            <pc:docMk/>
            <pc:sldMk cId="779616370" sldId="320"/>
            <ac:grpSpMk id="10" creationId="{2B27BE58-1538-4EF3-FE15-3228C9639737}"/>
          </ac:grpSpMkLst>
        </pc:grpChg>
        <pc:grpChg chg="add mod">
          <ac:chgData name="Linda Inês de Pina Marques Rodrigues" userId="5c3cf2b9-b31f-4c88-b094-2e41de32e61f" providerId="ADAL" clId="{43EEF042-3ADE-4840-853C-7AD2F4812249}" dt="2022-11-15T09:57:00.305" v="3226" actId="164"/>
          <ac:grpSpMkLst>
            <pc:docMk/>
            <pc:sldMk cId="779616370" sldId="320"/>
            <ac:grpSpMk id="11" creationId="{848346FA-01C3-C0C5-E532-1E5F699F87BC}"/>
          </ac:grpSpMkLst>
        </pc:grpChg>
        <pc:grpChg chg="add mod">
          <ac:chgData name="Linda Inês de Pina Marques Rodrigues" userId="5c3cf2b9-b31f-4c88-b094-2e41de32e61f" providerId="ADAL" clId="{43EEF042-3ADE-4840-853C-7AD2F4812249}" dt="2022-11-15T09:57:08.962" v="3227" actId="164"/>
          <ac:grpSpMkLst>
            <pc:docMk/>
            <pc:sldMk cId="779616370" sldId="320"/>
            <ac:grpSpMk id="15" creationId="{2D69CFB8-3CE6-C29E-DD0D-3767B4333813}"/>
          </ac:grpSpMkLst>
        </pc:grpChg>
        <pc:grpChg chg="add mod">
          <ac:chgData name="Linda Inês de Pina Marques Rodrigues" userId="5c3cf2b9-b31f-4c88-b094-2e41de32e61f" providerId="ADAL" clId="{43EEF042-3ADE-4840-853C-7AD2F4812249}" dt="2022-11-15T09:42:57.590" v="2890" actId="1076"/>
          <ac:grpSpMkLst>
            <pc:docMk/>
            <pc:sldMk cId="779616370" sldId="320"/>
            <ac:grpSpMk id="16" creationId="{0395CE1D-F06C-0915-B425-D509467994C1}"/>
          </ac:grpSpMkLst>
        </pc:grpChg>
        <pc:grpChg chg="add del mod">
          <ac:chgData name="Linda Inês de Pina Marques Rodrigues" userId="5c3cf2b9-b31f-4c88-b094-2e41de32e61f" providerId="ADAL" clId="{43EEF042-3ADE-4840-853C-7AD2F4812249}" dt="2022-11-15T09:49:07.575" v="3129" actId="1035"/>
          <ac:grpSpMkLst>
            <pc:docMk/>
            <pc:sldMk cId="779616370" sldId="320"/>
            <ac:grpSpMk id="25" creationId="{98A9E9F0-70D6-1F43-D566-6079D28B18BC}"/>
          </ac:grpSpMkLst>
        </pc:grpChg>
        <pc:picChg chg="add mod">
          <ac:chgData name="Linda Inês de Pina Marques Rodrigues" userId="5c3cf2b9-b31f-4c88-b094-2e41de32e61f" providerId="ADAL" clId="{43EEF042-3ADE-4840-853C-7AD2F4812249}" dt="2022-11-15T09:57:08.962" v="3227" actId="164"/>
          <ac:picMkLst>
            <pc:docMk/>
            <pc:sldMk cId="779616370" sldId="320"/>
            <ac:picMk id="35" creationId="{547F6F65-5132-0EB4-3996-1454B0DAFC99}"/>
          </ac:picMkLst>
        </pc:picChg>
        <pc:picChg chg="add mod">
          <ac:chgData name="Linda Inês de Pina Marques Rodrigues" userId="5c3cf2b9-b31f-4c88-b094-2e41de32e61f" providerId="ADAL" clId="{43EEF042-3ADE-4840-853C-7AD2F4812249}" dt="2022-11-15T09:56:53.175" v="3225" actId="164"/>
          <ac:picMkLst>
            <pc:docMk/>
            <pc:sldMk cId="779616370" sldId="320"/>
            <ac:picMk id="37" creationId="{6F6A77F2-416F-CE1E-ABF2-029D098C27EB}"/>
          </ac:picMkLst>
        </pc:picChg>
        <pc:picChg chg="add mod">
          <ac:chgData name="Linda Inês de Pina Marques Rodrigues" userId="5c3cf2b9-b31f-4c88-b094-2e41de32e61f" providerId="ADAL" clId="{43EEF042-3ADE-4840-853C-7AD2F4812249}" dt="2022-11-15T09:57:00.305" v="3226" actId="164"/>
          <ac:picMkLst>
            <pc:docMk/>
            <pc:sldMk cId="779616370" sldId="320"/>
            <ac:picMk id="39" creationId="{6444563C-3250-5202-7E84-0C8BC4B4D1B6}"/>
          </ac:picMkLst>
        </pc:picChg>
        <pc:picChg chg="add mod">
          <ac:chgData name="Linda Inês de Pina Marques Rodrigues" userId="5c3cf2b9-b31f-4c88-b094-2e41de32e61f" providerId="ADAL" clId="{43EEF042-3ADE-4840-853C-7AD2F4812249}" dt="2022-11-15T09:35:13.160" v="2741" actId="962"/>
          <ac:picMkLst>
            <pc:docMk/>
            <pc:sldMk cId="779616370" sldId="320"/>
            <ac:picMk id="41" creationId="{7A356EDB-5C91-6019-0413-CDB91966F5E8}"/>
          </ac:picMkLst>
        </pc:picChg>
        <pc:picChg chg="add mod">
          <ac:chgData name="Linda Inês de Pina Marques Rodrigues" userId="5c3cf2b9-b31f-4c88-b094-2e41de32e61f" providerId="ADAL" clId="{43EEF042-3ADE-4840-853C-7AD2F4812249}" dt="2022-11-15T09:35:19.112" v="2745" actId="1076"/>
          <ac:picMkLst>
            <pc:docMk/>
            <pc:sldMk cId="779616370" sldId="320"/>
            <ac:picMk id="43" creationId="{F7ED47F9-6303-AAD4-AEB6-826AB1F9A0CC}"/>
          </ac:picMkLst>
        </pc:picChg>
        <pc:picChg chg="add mod">
          <ac:chgData name="Linda Inês de Pina Marques Rodrigues" userId="5c3cf2b9-b31f-4c88-b094-2e41de32e61f" providerId="ADAL" clId="{43EEF042-3ADE-4840-853C-7AD2F4812249}" dt="2022-11-15T09:35:24.039" v="2749" actId="1076"/>
          <ac:picMkLst>
            <pc:docMk/>
            <pc:sldMk cId="779616370" sldId="320"/>
            <ac:picMk id="45" creationId="{A60688D1-B1C1-1CDF-BBFC-4284C1D3CDDF}"/>
          </ac:picMkLst>
        </pc:picChg>
      </pc:sldChg>
      <pc:sldMasterChg chg="delSldLayout">
        <pc:chgData name="Linda Inês de Pina Marques Rodrigues" userId="5c3cf2b9-b31f-4c88-b094-2e41de32e61f" providerId="ADAL" clId="{43EEF042-3ADE-4840-853C-7AD2F4812249}" dt="2022-11-14T19:53:19.456" v="2439" actId="47"/>
        <pc:sldMasterMkLst>
          <pc:docMk/>
          <pc:sldMasterMk cId="0" sldId="2147483683"/>
        </pc:sldMasterMkLst>
        <pc:sldLayoutChg chg="del">
          <pc:chgData name="Linda Inês de Pina Marques Rodrigues" userId="5c3cf2b9-b31f-4c88-b094-2e41de32e61f" providerId="ADAL" clId="{43EEF042-3ADE-4840-853C-7AD2F4812249}" dt="2022-11-14T19:53:15.250" v="2415" actId="47"/>
          <pc:sldLayoutMkLst>
            <pc:docMk/>
            <pc:sldMasterMk cId="0" sldId="2147483683"/>
            <pc:sldLayoutMk cId="0" sldId="2147483649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7.839" v="2430" actId="47"/>
          <pc:sldLayoutMkLst>
            <pc:docMk/>
            <pc:sldMasterMk cId="0" sldId="2147483683"/>
            <pc:sldLayoutMk cId="0" sldId="2147483652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5.814" v="2418" actId="47"/>
          <pc:sldLayoutMkLst>
            <pc:docMk/>
            <pc:sldMasterMk cId="0" sldId="2147483683"/>
            <pc:sldLayoutMk cId="0" sldId="2147483653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5.642" v="2417" actId="47"/>
          <pc:sldLayoutMkLst>
            <pc:docMk/>
            <pc:sldMasterMk cId="0" sldId="2147483683"/>
            <pc:sldLayoutMk cId="0" sldId="2147483654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8.201" v="2432" actId="47"/>
          <pc:sldLayoutMkLst>
            <pc:docMk/>
            <pc:sldMasterMk cId="0" sldId="2147483683"/>
            <pc:sldLayoutMk cId="0" sldId="2147483655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6.395" v="2421" actId="47"/>
          <pc:sldLayoutMkLst>
            <pc:docMk/>
            <pc:sldMasterMk cId="0" sldId="2147483683"/>
            <pc:sldLayoutMk cId="0" sldId="2147483656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7.196" v="2426" actId="47"/>
          <pc:sldLayoutMkLst>
            <pc:docMk/>
            <pc:sldMasterMk cId="0" sldId="2147483683"/>
            <pc:sldLayoutMk cId="0" sldId="2147483657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1.751" v="2411" actId="47"/>
          <pc:sldLayoutMkLst>
            <pc:docMk/>
            <pc:sldMasterMk cId="0" sldId="2147483683"/>
            <pc:sldLayoutMk cId="0" sldId="2147483659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3.351" v="2412" actId="47"/>
          <pc:sldLayoutMkLst>
            <pc:docMk/>
            <pc:sldMasterMk cId="0" sldId="2147483683"/>
            <pc:sldLayoutMk cId="0" sldId="2147483660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6.003" v="2419" actId="47"/>
          <pc:sldLayoutMkLst>
            <pc:docMk/>
            <pc:sldMasterMk cId="0" sldId="2147483683"/>
            <pc:sldLayoutMk cId="0" sldId="2147483661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4.921" v="2414" actId="47"/>
          <pc:sldLayoutMkLst>
            <pc:docMk/>
            <pc:sldMasterMk cId="0" sldId="2147483683"/>
            <pc:sldLayoutMk cId="0" sldId="2147483662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6.662" v="2422" actId="47"/>
          <pc:sldLayoutMkLst>
            <pc:docMk/>
            <pc:sldMasterMk cId="0" sldId="2147483683"/>
            <pc:sldLayoutMk cId="0" sldId="2147483666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6.772" v="2423" actId="47"/>
          <pc:sldLayoutMkLst>
            <pc:docMk/>
            <pc:sldMasterMk cId="0" sldId="2147483683"/>
            <pc:sldLayoutMk cId="0" sldId="2147483667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6.819" v="2424" actId="47"/>
          <pc:sldLayoutMkLst>
            <pc:docMk/>
            <pc:sldMasterMk cId="0" sldId="2147483683"/>
            <pc:sldLayoutMk cId="0" sldId="2147483668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6.960" v="2425" actId="47"/>
          <pc:sldLayoutMkLst>
            <pc:docMk/>
            <pc:sldMasterMk cId="0" sldId="2147483683"/>
            <pc:sldLayoutMk cId="0" sldId="2147483669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7.353" v="2427" actId="47"/>
          <pc:sldLayoutMkLst>
            <pc:docMk/>
            <pc:sldMasterMk cId="0" sldId="2147483683"/>
            <pc:sldLayoutMk cId="0" sldId="2147483670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7.525" v="2428" actId="47"/>
          <pc:sldLayoutMkLst>
            <pc:docMk/>
            <pc:sldMasterMk cId="0" sldId="2147483683"/>
            <pc:sldLayoutMk cId="0" sldId="2147483671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7.698" v="2429" actId="47"/>
          <pc:sldLayoutMkLst>
            <pc:docMk/>
            <pc:sldMasterMk cId="0" sldId="2147483683"/>
            <pc:sldLayoutMk cId="0" sldId="2147483672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7.997" v="2431" actId="47"/>
          <pc:sldLayoutMkLst>
            <pc:docMk/>
            <pc:sldMasterMk cId="0" sldId="2147483683"/>
            <pc:sldLayoutMk cId="0" sldId="2147483673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8.420" v="2433" actId="47"/>
          <pc:sldLayoutMkLst>
            <pc:docMk/>
            <pc:sldMasterMk cId="0" sldId="2147483683"/>
            <pc:sldLayoutMk cId="0" sldId="2147483675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8.734" v="2434" actId="47"/>
          <pc:sldLayoutMkLst>
            <pc:docMk/>
            <pc:sldMasterMk cId="0" sldId="2147483683"/>
            <pc:sldLayoutMk cId="0" sldId="2147483676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8.813" v="2435" actId="47"/>
          <pc:sldLayoutMkLst>
            <pc:docMk/>
            <pc:sldMasterMk cId="0" sldId="2147483683"/>
            <pc:sldLayoutMk cId="0" sldId="2147483677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8.941" v="2436" actId="47"/>
          <pc:sldLayoutMkLst>
            <pc:docMk/>
            <pc:sldMasterMk cId="0" sldId="2147483683"/>
            <pc:sldLayoutMk cId="0" sldId="2147483678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9.080" v="2437" actId="47"/>
          <pc:sldLayoutMkLst>
            <pc:docMk/>
            <pc:sldMasterMk cId="0" sldId="2147483683"/>
            <pc:sldLayoutMk cId="0" sldId="2147483679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9.456" v="2439" actId="47"/>
          <pc:sldLayoutMkLst>
            <pc:docMk/>
            <pc:sldMasterMk cId="0" sldId="2147483683"/>
            <pc:sldLayoutMk cId="0" sldId="2147483680"/>
          </pc:sldLayoutMkLst>
        </pc:sldLayoutChg>
        <pc:sldLayoutChg chg="del">
          <pc:chgData name="Linda Inês de Pina Marques Rodrigues" userId="5c3cf2b9-b31f-4c88-b094-2e41de32e61f" providerId="ADAL" clId="{43EEF042-3ADE-4840-853C-7AD2F4812249}" dt="2022-11-14T19:53:19.299" v="2438" actId="47"/>
          <pc:sldLayoutMkLst>
            <pc:docMk/>
            <pc:sldMasterMk cId="0" sldId="2147483683"/>
            <pc:sldLayoutMk cId="0" sldId="2147483681"/>
          </pc:sldLayoutMkLst>
        </pc:sldLayoutChg>
      </pc:sldMasterChg>
      <pc:sldMasterChg chg="del delSldLayout">
        <pc:chgData name="Linda Inês de Pina Marques Rodrigues" userId="5c3cf2b9-b31f-4c88-b094-2e41de32e61f" providerId="ADAL" clId="{43EEF042-3ADE-4840-853C-7AD2F4812249}" dt="2022-11-14T19:53:29.568" v="2455" actId="47"/>
        <pc:sldMasterMkLst>
          <pc:docMk/>
          <pc:sldMasterMk cId="0" sldId="2147483684"/>
        </pc:sldMasterMkLst>
        <pc:sldLayoutChg chg="del">
          <pc:chgData name="Linda Inês de Pina Marques Rodrigues" userId="5c3cf2b9-b31f-4c88-b094-2e41de32e61f" providerId="ADAL" clId="{43EEF042-3ADE-4840-853C-7AD2F4812249}" dt="2022-11-14T19:53:29.568" v="2455" actId="47"/>
          <pc:sldLayoutMkLst>
            <pc:docMk/>
            <pc:sldMasterMk cId="0" sldId="2147483684"/>
            <pc:sldLayoutMk cId="0" sldId="2147483682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Relationship Id="rId4" Type="http://schemas.openxmlformats.org/officeDocument/2006/relationships/image" Target="../media/image42.pn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4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FCEBAA-087A-4975-B1C0-C086B71E2B78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99E3BC20-6647-45A3-9547-CE1DC03B2F87}">
      <dgm:prSet phldrT="[Text]" phldr="1"/>
      <dgm:spPr/>
      <dgm:t>
        <a:bodyPr/>
        <a:lstStyle/>
        <a:p>
          <a:endParaRPr lang="pt-PT"/>
        </a:p>
      </dgm:t>
    </dgm:pt>
    <dgm:pt modelId="{85C594A9-D163-456A-B242-F9AD0791CB23}" type="parTrans" cxnId="{ACE5EFEE-ABB9-488E-9EE6-25796C59FD7F}">
      <dgm:prSet/>
      <dgm:spPr/>
      <dgm:t>
        <a:bodyPr/>
        <a:lstStyle/>
        <a:p>
          <a:endParaRPr lang="pt-PT"/>
        </a:p>
      </dgm:t>
    </dgm:pt>
    <dgm:pt modelId="{7A89B8E8-643B-4832-A08B-59B949B94FF0}" type="sibTrans" cxnId="{ACE5EFEE-ABB9-488E-9EE6-25796C59FD7F}">
      <dgm:prSet/>
      <dgm:spPr/>
      <dgm:t>
        <a:bodyPr/>
        <a:lstStyle/>
        <a:p>
          <a:endParaRPr lang="pt-PT"/>
        </a:p>
      </dgm:t>
    </dgm:pt>
    <dgm:pt modelId="{431F1E09-6073-40DF-AA23-644A8CE9E235}">
      <dgm:prSet phldrT="[Text]" phldr="1"/>
      <dgm:spPr/>
      <dgm:t>
        <a:bodyPr/>
        <a:lstStyle/>
        <a:p>
          <a:endParaRPr lang="pt-PT"/>
        </a:p>
      </dgm:t>
    </dgm:pt>
    <dgm:pt modelId="{F88ADD77-806D-4E50-80FB-90718B443E2E}" type="parTrans" cxnId="{0B1ED2E9-D015-409C-AA1E-F2C19140369F}">
      <dgm:prSet/>
      <dgm:spPr/>
      <dgm:t>
        <a:bodyPr/>
        <a:lstStyle/>
        <a:p>
          <a:endParaRPr lang="pt-PT"/>
        </a:p>
      </dgm:t>
    </dgm:pt>
    <dgm:pt modelId="{04374655-0059-46F6-AD28-C430BEED1D8A}" type="sibTrans" cxnId="{0B1ED2E9-D015-409C-AA1E-F2C19140369F}">
      <dgm:prSet/>
      <dgm:spPr/>
      <dgm:t>
        <a:bodyPr/>
        <a:lstStyle/>
        <a:p>
          <a:endParaRPr lang="pt-PT"/>
        </a:p>
      </dgm:t>
    </dgm:pt>
    <dgm:pt modelId="{26BB5A48-5BB6-4A56-BDCF-3B4595FB6FE3}">
      <dgm:prSet phldrT="[Text]" phldr="1"/>
      <dgm:spPr/>
      <dgm:t>
        <a:bodyPr/>
        <a:lstStyle/>
        <a:p>
          <a:endParaRPr lang="pt-PT"/>
        </a:p>
      </dgm:t>
    </dgm:pt>
    <dgm:pt modelId="{749DDCF8-3937-433F-A9C6-83F5B3D4AB90}" type="parTrans" cxnId="{63A2155C-C3FE-43EC-8147-D7E13BBC88DA}">
      <dgm:prSet/>
      <dgm:spPr/>
      <dgm:t>
        <a:bodyPr/>
        <a:lstStyle/>
        <a:p>
          <a:endParaRPr lang="pt-PT"/>
        </a:p>
      </dgm:t>
    </dgm:pt>
    <dgm:pt modelId="{A591D43E-3809-4ADC-BFFE-A9A987F11A87}" type="sibTrans" cxnId="{63A2155C-C3FE-43EC-8147-D7E13BBC88DA}">
      <dgm:prSet/>
      <dgm:spPr/>
      <dgm:t>
        <a:bodyPr/>
        <a:lstStyle/>
        <a:p>
          <a:endParaRPr lang="pt-PT"/>
        </a:p>
      </dgm:t>
    </dgm:pt>
    <dgm:pt modelId="{43B3D4C9-5894-4DAA-8EA4-6D774BD4D426}">
      <dgm:prSet phldrT="[Text]"/>
      <dgm:spPr/>
      <dgm:t>
        <a:bodyPr/>
        <a:lstStyle/>
        <a:p>
          <a:r>
            <a:rPr lang="pt-PT">
              <a:noFill/>
            </a:rPr>
            <a:t>d</a:t>
          </a:r>
        </a:p>
      </dgm:t>
    </dgm:pt>
    <dgm:pt modelId="{D7B2F144-81A8-42FB-8684-5B08A0024ED1}" type="sibTrans" cxnId="{4F5D6BDE-C7C4-4358-A5EF-AACF64E2EA37}">
      <dgm:prSet/>
      <dgm:spPr/>
      <dgm:t>
        <a:bodyPr/>
        <a:lstStyle/>
        <a:p>
          <a:endParaRPr lang="pt-PT"/>
        </a:p>
      </dgm:t>
    </dgm:pt>
    <dgm:pt modelId="{31BEC341-610A-4FD9-8BBB-E2C04D96576E}" type="parTrans" cxnId="{4F5D6BDE-C7C4-4358-A5EF-AACF64E2EA37}">
      <dgm:prSet/>
      <dgm:spPr/>
      <dgm:t>
        <a:bodyPr/>
        <a:lstStyle/>
        <a:p>
          <a:endParaRPr lang="pt-PT"/>
        </a:p>
      </dgm:t>
    </dgm:pt>
    <dgm:pt modelId="{70B6A6C6-306A-496E-86A0-E5292B185D19}" type="pres">
      <dgm:prSet presAssocID="{6EFCEBAA-087A-4975-B1C0-C086B71E2B78}" presName="Name0" presStyleCnt="0">
        <dgm:presLayoutVars>
          <dgm:dir/>
          <dgm:resizeHandles val="exact"/>
        </dgm:presLayoutVars>
      </dgm:prSet>
      <dgm:spPr/>
    </dgm:pt>
    <dgm:pt modelId="{6B0121F5-30BF-4E7D-A2F6-A1E045B27B03}" type="pres">
      <dgm:prSet presAssocID="{99E3BC20-6647-45A3-9547-CE1DC03B2F87}" presName="compNode" presStyleCnt="0"/>
      <dgm:spPr/>
    </dgm:pt>
    <dgm:pt modelId="{37CDAA95-3AF3-4241-AD02-8A0B0A5D5932}" type="pres">
      <dgm:prSet presAssocID="{99E3BC20-6647-45A3-9547-CE1DC03B2F87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>
          <a:noFill/>
        </a:ln>
      </dgm:spPr>
    </dgm:pt>
    <dgm:pt modelId="{E80D6F16-735B-4705-A117-51855E7008D2}" type="pres">
      <dgm:prSet presAssocID="{99E3BC20-6647-45A3-9547-CE1DC03B2F87}" presName="textRect" presStyleLbl="revTx" presStyleIdx="0" presStyleCnt="4">
        <dgm:presLayoutVars>
          <dgm:bulletEnabled val="1"/>
        </dgm:presLayoutVars>
      </dgm:prSet>
      <dgm:spPr/>
    </dgm:pt>
    <dgm:pt modelId="{1ECD37B8-0DBB-495B-9B78-6F378B61EC30}" type="pres">
      <dgm:prSet presAssocID="{7A89B8E8-643B-4832-A08B-59B949B94FF0}" presName="sibTrans" presStyleLbl="sibTrans2D1" presStyleIdx="0" presStyleCnt="0"/>
      <dgm:spPr/>
    </dgm:pt>
    <dgm:pt modelId="{B43C9B5C-A7EF-478F-8F22-D389098EF85B}" type="pres">
      <dgm:prSet presAssocID="{431F1E09-6073-40DF-AA23-644A8CE9E235}" presName="compNode" presStyleCnt="0"/>
      <dgm:spPr/>
    </dgm:pt>
    <dgm:pt modelId="{CD68343C-443A-4E77-8827-DC617B5F5706}" type="pres">
      <dgm:prSet presAssocID="{431F1E09-6073-40DF-AA23-644A8CE9E235}" presName="pictRect" presStyleLbl="node1" presStyleIdx="1" presStyleCnt="4" custLinFactNeighborX="39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>
          <a:noFill/>
        </a:ln>
      </dgm:spPr>
    </dgm:pt>
    <dgm:pt modelId="{796520C6-C0B7-4029-9967-B75A4D132211}" type="pres">
      <dgm:prSet presAssocID="{431F1E09-6073-40DF-AA23-644A8CE9E235}" presName="textRect" presStyleLbl="revTx" presStyleIdx="1" presStyleCnt="4">
        <dgm:presLayoutVars>
          <dgm:bulletEnabled val="1"/>
        </dgm:presLayoutVars>
      </dgm:prSet>
      <dgm:spPr/>
    </dgm:pt>
    <dgm:pt modelId="{D36D6DBD-8E70-46F5-8BC9-87149E88D39C}" type="pres">
      <dgm:prSet presAssocID="{04374655-0059-46F6-AD28-C430BEED1D8A}" presName="sibTrans" presStyleLbl="sibTrans2D1" presStyleIdx="0" presStyleCnt="0"/>
      <dgm:spPr/>
    </dgm:pt>
    <dgm:pt modelId="{D3193CD3-4749-4007-9077-C049BA28127F}" type="pres">
      <dgm:prSet presAssocID="{26BB5A48-5BB6-4A56-BDCF-3B4595FB6FE3}" presName="compNode" presStyleCnt="0"/>
      <dgm:spPr/>
    </dgm:pt>
    <dgm:pt modelId="{D143163F-E44E-4F85-9886-4294C9C6E45D}" type="pres">
      <dgm:prSet presAssocID="{26BB5A48-5BB6-4A56-BDCF-3B4595FB6FE3}" presName="pictRect" presStyleLbl="node1" presStyleIdx="2" presStyleCnt="4"/>
      <dgm:spPr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>
          <a:noFill/>
        </a:ln>
      </dgm:spPr>
    </dgm:pt>
    <dgm:pt modelId="{7543B1E1-8353-4A90-968D-46429F33D6EE}" type="pres">
      <dgm:prSet presAssocID="{26BB5A48-5BB6-4A56-BDCF-3B4595FB6FE3}" presName="textRect" presStyleLbl="revTx" presStyleIdx="2" presStyleCnt="4">
        <dgm:presLayoutVars>
          <dgm:bulletEnabled val="1"/>
        </dgm:presLayoutVars>
      </dgm:prSet>
      <dgm:spPr/>
    </dgm:pt>
    <dgm:pt modelId="{AF1042B4-DB19-450F-8618-C9F54CB3B6A4}" type="pres">
      <dgm:prSet presAssocID="{A591D43E-3809-4ADC-BFFE-A9A987F11A87}" presName="sibTrans" presStyleLbl="sibTrans2D1" presStyleIdx="0" presStyleCnt="0"/>
      <dgm:spPr/>
    </dgm:pt>
    <dgm:pt modelId="{E8949451-2A7E-4A67-8A19-7CC0630B77A5}" type="pres">
      <dgm:prSet presAssocID="{43B3D4C9-5894-4DAA-8EA4-6D774BD4D426}" presName="compNode" presStyleCnt="0"/>
      <dgm:spPr/>
    </dgm:pt>
    <dgm:pt modelId="{8F2FFF25-73D2-4689-B6A0-213F839EC0FE}" type="pres">
      <dgm:prSet presAssocID="{43B3D4C9-5894-4DAA-8EA4-6D774BD4D426}" presName="pictRect" presStyleLbl="node1" presStyleIdx="3" presStyleCnt="4"/>
      <dgm:spPr>
        <a:xfrm>
          <a:off x="6290833" y="1058500"/>
          <a:ext cx="1905027" cy="131256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>
          <a:noFill/>
        </a:ln>
      </dgm:spPr>
    </dgm:pt>
    <dgm:pt modelId="{C718E8FA-CF57-448E-9EFA-D9DA4E8CC619}" type="pres">
      <dgm:prSet presAssocID="{43B3D4C9-5894-4DAA-8EA4-6D774BD4D426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2DAF0F0C-2607-4B9D-9151-6169BA68AD29}" type="presOf" srcId="{43B3D4C9-5894-4DAA-8EA4-6D774BD4D426}" destId="{C718E8FA-CF57-448E-9EFA-D9DA4E8CC619}" srcOrd="0" destOrd="0" presId="urn:microsoft.com/office/officeart/2005/8/layout/pList1"/>
    <dgm:cxn modelId="{A4F8E310-D605-4587-AD35-51340609F067}" type="presOf" srcId="{A591D43E-3809-4ADC-BFFE-A9A987F11A87}" destId="{AF1042B4-DB19-450F-8618-C9F54CB3B6A4}" srcOrd="0" destOrd="0" presId="urn:microsoft.com/office/officeart/2005/8/layout/pList1"/>
    <dgm:cxn modelId="{AB7A4F3C-3B48-447B-A943-7CA903BE528C}" type="presOf" srcId="{6EFCEBAA-087A-4975-B1C0-C086B71E2B78}" destId="{70B6A6C6-306A-496E-86A0-E5292B185D19}" srcOrd="0" destOrd="0" presId="urn:microsoft.com/office/officeart/2005/8/layout/pList1"/>
    <dgm:cxn modelId="{63A2155C-C3FE-43EC-8147-D7E13BBC88DA}" srcId="{6EFCEBAA-087A-4975-B1C0-C086B71E2B78}" destId="{26BB5A48-5BB6-4A56-BDCF-3B4595FB6FE3}" srcOrd="2" destOrd="0" parTransId="{749DDCF8-3937-433F-A9C6-83F5B3D4AB90}" sibTransId="{A591D43E-3809-4ADC-BFFE-A9A987F11A87}"/>
    <dgm:cxn modelId="{34C5C164-0EEA-4585-8FBB-429839A44900}" type="presOf" srcId="{04374655-0059-46F6-AD28-C430BEED1D8A}" destId="{D36D6DBD-8E70-46F5-8BC9-87149E88D39C}" srcOrd="0" destOrd="0" presId="urn:microsoft.com/office/officeart/2005/8/layout/pList1"/>
    <dgm:cxn modelId="{548CBD53-58A0-478F-8E77-B516CA9F9C63}" type="presOf" srcId="{26BB5A48-5BB6-4A56-BDCF-3B4595FB6FE3}" destId="{7543B1E1-8353-4A90-968D-46429F33D6EE}" srcOrd="0" destOrd="0" presId="urn:microsoft.com/office/officeart/2005/8/layout/pList1"/>
    <dgm:cxn modelId="{280BD47B-5521-4C75-8921-25245930F0E0}" type="presOf" srcId="{99E3BC20-6647-45A3-9547-CE1DC03B2F87}" destId="{E80D6F16-735B-4705-A117-51855E7008D2}" srcOrd="0" destOrd="0" presId="urn:microsoft.com/office/officeart/2005/8/layout/pList1"/>
    <dgm:cxn modelId="{BD5FF47B-DEFA-4717-B72A-3F4299FB7C79}" type="presOf" srcId="{431F1E09-6073-40DF-AA23-644A8CE9E235}" destId="{796520C6-C0B7-4029-9967-B75A4D132211}" srcOrd="0" destOrd="0" presId="urn:microsoft.com/office/officeart/2005/8/layout/pList1"/>
    <dgm:cxn modelId="{7C6C7481-6B40-4291-BD99-1816B719DF0E}" type="presOf" srcId="{7A89B8E8-643B-4832-A08B-59B949B94FF0}" destId="{1ECD37B8-0DBB-495B-9B78-6F378B61EC30}" srcOrd="0" destOrd="0" presId="urn:microsoft.com/office/officeart/2005/8/layout/pList1"/>
    <dgm:cxn modelId="{4F5D6BDE-C7C4-4358-A5EF-AACF64E2EA37}" srcId="{6EFCEBAA-087A-4975-B1C0-C086B71E2B78}" destId="{43B3D4C9-5894-4DAA-8EA4-6D774BD4D426}" srcOrd="3" destOrd="0" parTransId="{31BEC341-610A-4FD9-8BBB-E2C04D96576E}" sibTransId="{D7B2F144-81A8-42FB-8684-5B08A0024ED1}"/>
    <dgm:cxn modelId="{0B1ED2E9-D015-409C-AA1E-F2C19140369F}" srcId="{6EFCEBAA-087A-4975-B1C0-C086B71E2B78}" destId="{431F1E09-6073-40DF-AA23-644A8CE9E235}" srcOrd="1" destOrd="0" parTransId="{F88ADD77-806D-4E50-80FB-90718B443E2E}" sibTransId="{04374655-0059-46F6-AD28-C430BEED1D8A}"/>
    <dgm:cxn modelId="{ACE5EFEE-ABB9-488E-9EE6-25796C59FD7F}" srcId="{6EFCEBAA-087A-4975-B1C0-C086B71E2B78}" destId="{99E3BC20-6647-45A3-9547-CE1DC03B2F87}" srcOrd="0" destOrd="0" parTransId="{85C594A9-D163-456A-B242-F9AD0791CB23}" sibTransId="{7A89B8E8-643B-4832-A08B-59B949B94FF0}"/>
    <dgm:cxn modelId="{47AA60B2-850E-4C02-8CE0-9DD8554B4956}" type="presParOf" srcId="{70B6A6C6-306A-496E-86A0-E5292B185D19}" destId="{6B0121F5-30BF-4E7D-A2F6-A1E045B27B03}" srcOrd="0" destOrd="0" presId="urn:microsoft.com/office/officeart/2005/8/layout/pList1"/>
    <dgm:cxn modelId="{B37A0400-AFE0-4B22-B343-A61D38479190}" type="presParOf" srcId="{6B0121F5-30BF-4E7D-A2F6-A1E045B27B03}" destId="{37CDAA95-3AF3-4241-AD02-8A0B0A5D5932}" srcOrd="0" destOrd="0" presId="urn:microsoft.com/office/officeart/2005/8/layout/pList1"/>
    <dgm:cxn modelId="{33B15070-77FB-4320-BD75-B093C689911E}" type="presParOf" srcId="{6B0121F5-30BF-4E7D-A2F6-A1E045B27B03}" destId="{E80D6F16-735B-4705-A117-51855E7008D2}" srcOrd="1" destOrd="0" presId="urn:microsoft.com/office/officeart/2005/8/layout/pList1"/>
    <dgm:cxn modelId="{D2635E9E-3B71-4ECB-8011-1A65F6C6C0C2}" type="presParOf" srcId="{70B6A6C6-306A-496E-86A0-E5292B185D19}" destId="{1ECD37B8-0DBB-495B-9B78-6F378B61EC30}" srcOrd="1" destOrd="0" presId="urn:microsoft.com/office/officeart/2005/8/layout/pList1"/>
    <dgm:cxn modelId="{48372440-3E5F-487B-BBA8-120C3E9C0F2C}" type="presParOf" srcId="{70B6A6C6-306A-496E-86A0-E5292B185D19}" destId="{B43C9B5C-A7EF-478F-8F22-D389098EF85B}" srcOrd="2" destOrd="0" presId="urn:microsoft.com/office/officeart/2005/8/layout/pList1"/>
    <dgm:cxn modelId="{94DDC082-B0B3-4217-B28A-4896AD0CD0AB}" type="presParOf" srcId="{B43C9B5C-A7EF-478F-8F22-D389098EF85B}" destId="{CD68343C-443A-4E77-8827-DC617B5F5706}" srcOrd="0" destOrd="0" presId="urn:microsoft.com/office/officeart/2005/8/layout/pList1"/>
    <dgm:cxn modelId="{43C3C7E7-7524-4EB1-9EBC-1FD35156675A}" type="presParOf" srcId="{B43C9B5C-A7EF-478F-8F22-D389098EF85B}" destId="{796520C6-C0B7-4029-9967-B75A4D132211}" srcOrd="1" destOrd="0" presId="urn:microsoft.com/office/officeart/2005/8/layout/pList1"/>
    <dgm:cxn modelId="{06E34486-AD89-445B-9B01-40AC14545FB3}" type="presParOf" srcId="{70B6A6C6-306A-496E-86A0-E5292B185D19}" destId="{D36D6DBD-8E70-46F5-8BC9-87149E88D39C}" srcOrd="3" destOrd="0" presId="urn:microsoft.com/office/officeart/2005/8/layout/pList1"/>
    <dgm:cxn modelId="{5D546966-7DEF-45E6-B153-84C2626B9F3C}" type="presParOf" srcId="{70B6A6C6-306A-496E-86A0-E5292B185D19}" destId="{D3193CD3-4749-4007-9077-C049BA28127F}" srcOrd="4" destOrd="0" presId="urn:microsoft.com/office/officeart/2005/8/layout/pList1"/>
    <dgm:cxn modelId="{B2125EC9-632E-4C12-B8E3-CD784F7FF56A}" type="presParOf" srcId="{D3193CD3-4749-4007-9077-C049BA28127F}" destId="{D143163F-E44E-4F85-9886-4294C9C6E45D}" srcOrd="0" destOrd="0" presId="urn:microsoft.com/office/officeart/2005/8/layout/pList1"/>
    <dgm:cxn modelId="{AF396BBD-81BE-4547-AFD1-6B4A824F66D8}" type="presParOf" srcId="{D3193CD3-4749-4007-9077-C049BA28127F}" destId="{7543B1E1-8353-4A90-968D-46429F33D6EE}" srcOrd="1" destOrd="0" presId="urn:microsoft.com/office/officeart/2005/8/layout/pList1"/>
    <dgm:cxn modelId="{892274F7-F942-411D-9CBD-D66BC99826FB}" type="presParOf" srcId="{70B6A6C6-306A-496E-86A0-E5292B185D19}" destId="{AF1042B4-DB19-450F-8618-C9F54CB3B6A4}" srcOrd="5" destOrd="0" presId="urn:microsoft.com/office/officeart/2005/8/layout/pList1"/>
    <dgm:cxn modelId="{FE846FDF-D6C7-43C5-8596-F51938032814}" type="presParOf" srcId="{70B6A6C6-306A-496E-86A0-E5292B185D19}" destId="{E8949451-2A7E-4A67-8A19-7CC0630B77A5}" srcOrd="6" destOrd="0" presId="urn:microsoft.com/office/officeart/2005/8/layout/pList1"/>
    <dgm:cxn modelId="{FF9628B2-BD99-4C53-A16F-67454A902235}" type="presParOf" srcId="{E8949451-2A7E-4A67-8A19-7CC0630B77A5}" destId="{8F2FFF25-73D2-4689-B6A0-213F839EC0FE}" srcOrd="0" destOrd="0" presId="urn:microsoft.com/office/officeart/2005/8/layout/pList1"/>
    <dgm:cxn modelId="{B7BC1621-2F5B-4360-AA21-2433D306EE82}" type="presParOf" srcId="{E8949451-2A7E-4A67-8A19-7CC0630B77A5}" destId="{C718E8FA-CF57-448E-9EFA-D9DA4E8CC619}" srcOrd="1" destOrd="0" presId="urn:microsoft.com/office/officeart/2005/8/layout/pList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A4560D1-38D2-49C0-9175-BFEC2D9B1ED2}" type="doc">
      <dgm:prSet loTypeId="urn:microsoft.com/office/officeart/2005/8/layout/pList1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PT"/>
        </a:p>
      </dgm:t>
    </dgm:pt>
    <dgm:pt modelId="{3C4135CE-18F2-4FE1-A5D7-F89E3F5DD14D}">
      <dgm:prSet phldrT="[Text]"/>
      <dgm:spPr>
        <a:noFill/>
      </dgm:spPr>
      <dgm:t>
        <a:bodyPr/>
        <a:lstStyle/>
        <a:p>
          <a:r>
            <a:rPr lang="pt-PT">
              <a:noFill/>
            </a:rPr>
            <a:t>l</a:t>
          </a:r>
        </a:p>
      </dgm:t>
    </dgm:pt>
    <dgm:pt modelId="{D4793B91-E94A-401C-94FB-251399AF63D7}" type="parTrans" cxnId="{1677D188-F833-472D-8A33-B31779192F7C}">
      <dgm:prSet/>
      <dgm:spPr/>
      <dgm:t>
        <a:bodyPr/>
        <a:lstStyle/>
        <a:p>
          <a:endParaRPr lang="pt-PT"/>
        </a:p>
      </dgm:t>
    </dgm:pt>
    <dgm:pt modelId="{C2D25515-1171-4E91-9146-661194E13DF9}" type="sibTrans" cxnId="{1677D188-F833-472D-8A33-B31779192F7C}">
      <dgm:prSet/>
      <dgm:spPr/>
      <dgm:t>
        <a:bodyPr/>
        <a:lstStyle/>
        <a:p>
          <a:endParaRPr lang="pt-PT"/>
        </a:p>
      </dgm:t>
    </dgm:pt>
    <dgm:pt modelId="{4F4D0BFE-FBB8-4F7E-B5D8-06CDDB819378}" type="pres">
      <dgm:prSet presAssocID="{AA4560D1-38D2-49C0-9175-BFEC2D9B1ED2}" presName="Name0" presStyleCnt="0">
        <dgm:presLayoutVars>
          <dgm:dir/>
          <dgm:resizeHandles val="exact"/>
        </dgm:presLayoutVars>
      </dgm:prSet>
      <dgm:spPr/>
    </dgm:pt>
    <dgm:pt modelId="{711F6188-02EE-4F7E-9830-67F47868EC8F}" type="pres">
      <dgm:prSet presAssocID="{3C4135CE-18F2-4FE1-A5D7-F89E3F5DD14D}" presName="compNode" presStyleCnt="0"/>
      <dgm:spPr/>
    </dgm:pt>
    <dgm:pt modelId="{E58ACFC8-B72D-4F5E-956B-35DBCC83A17B}" type="pres">
      <dgm:prSet presAssocID="{3C4135CE-18F2-4FE1-A5D7-F89E3F5DD14D}" presName="pictRect" presStyleLbl="node1" presStyleIdx="0" presStyleCnt="1" custLinFactNeighborX="-29537" custLinFactNeighborY="964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>
          <a:noFill/>
        </a:ln>
      </dgm:spPr>
    </dgm:pt>
    <dgm:pt modelId="{D5F1DF7D-26AA-4A8B-8531-A00DE49C844D}" type="pres">
      <dgm:prSet presAssocID="{3C4135CE-18F2-4FE1-A5D7-F89E3F5DD14D}" presName="textRect" presStyleLbl="revTx" presStyleIdx="0" presStyleCnt="1" custLinFactY="5114" custLinFactNeighborX="-31460" custLinFactNeighborY="100000">
        <dgm:presLayoutVars>
          <dgm:bulletEnabled val="1"/>
        </dgm:presLayoutVars>
      </dgm:prSet>
      <dgm:spPr/>
    </dgm:pt>
  </dgm:ptLst>
  <dgm:cxnLst>
    <dgm:cxn modelId="{1677D188-F833-472D-8A33-B31779192F7C}" srcId="{AA4560D1-38D2-49C0-9175-BFEC2D9B1ED2}" destId="{3C4135CE-18F2-4FE1-A5D7-F89E3F5DD14D}" srcOrd="0" destOrd="0" parTransId="{D4793B91-E94A-401C-94FB-251399AF63D7}" sibTransId="{C2D25515-1171-4E91-9146-661194E13DF9}"/>
    <dgm:cxn modelId="{9185A8B7-5716-4235-BA8C-6C48115D9BAD}" type="presOf" srcId="{3C4135CE-18F2-4FE1-A5D7-F89E3F5DD14D}" destId="{D5F1DF7D-26AA-4A8B-8531-A00DE49C844D}" srcOrd="0" destOrd="0" presId="urn:microsoft.com/office/officeart/2005/8/layout/pList1"/>
    <dgm:cxn modelId="{3E0D67E1-FE6A-4B45-A8A8-A602090466BE}" type="presOf" srcId="{AA4560D1-38D2-49C0-9175-BFEC2D9B1ED2}" destId="{4F4D0BFE-FBB8-4F7E-B5D8-06CDDB819378}" srcOrd="0" destOrd="0" presId="urn:microsoft.com/office/officeart/2005/8/layout/pList1"/>
    <dgm:cxn modelId="{1D623967-D74C-4586-8F36-B4C2D5F51F94}" type="presParOf" srcId="{4F4D0BFE-FBB8-4F7E-B5D8-06CDDB819378}" destId="{711F6188-02EE-4F7E-9830-67F47868EC8F}" srcOrd="0" destOrd="0" presId="urn:microsoft.com/office/officeart/2005/8/layout/pList1"/>
    <dgm:cxn modelId="{346E81F6-432C-40C9-BC35-9AC546E7A14A}" type="presParOf" srcId="{711F6188-02EE-4F7E-9830-67F47868EC8F}" destId="{E58ACFC8-B72D-4F5E-956B-35DBCC83A17B}" srcOrd="0" destOrd="0" presId="urn:microsoft.com/office/officeart/2005/8/layout/pList1"/>
    <dgm:cxn modelId="{12C5C76E-8779-47F1-9F53-E253BFF345DC}" type="presParOf" srcId="{711F6188-02EE-4F7E-9830-67F47868EC8F}" destId="{D5F1DF7D-26AA-4A8B-8531-A00DE49C844D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7CDAA95-3AF3-4241-AD02-8A0B0A5D5932}">
      <dsp:nvSpPr>
        <dsp:cNvPr id="0" name=""/>
        <dsp:cNvSpPr/>
      </dsp:nvSpPr>
      <dsp:spPr>
        <a:xfrm>
          <a:off x="4003" y="701661"/>
          <a:ext cx="1905027" cy="1312563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5000" b="-1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80D6F16-735B-4705-A117-51855E7008D2}">
      <dsp:nvSpPr>
        <dsp:cNvPr id="0" name=""/>
        <dsp:cNvSpPr/>
      </dsp:nvSpPr>
      <dsp:spPr>
        <a:xfrm>
          <a:off x="4003" y="2014224"/>
          <a:ext cx="1905027" cy="706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400" kern="1200"/>
        </a:p>
      </dsp:txBody>
      <dsp:txXfrm>
        <a:off x="4003" y="2014224"/>
        <a:ext cx="1905027" cy="706765"/>
      </dsp:txXfrm>
    </dsp:sp>
    <dsp:sp modelId="{CD68343C-443A-4E77-8827-DC617B5F5706}">
      <dsp:nvSpPr>
        <dsp:cNvPr id="0" name=""/>
        <dsp:cNvSpPr/>
      </dsp:nvSpPr>
      <dsp:spPr>
        <a:xfrm>
          <a:off x="2107119" y="701661"/>
          <a:ext cx="1905027" cy="1312563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31000" b="-31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6520C6-C0B7-4029-9967-B75A4D132211}">
      <dsp:nvSpPr>
        <dsp:cNvPr id="0" name=""/>
        <dsp:cNvSpPr/>
      </dsp:nvSpPr>
      <dsp:spPr>
        <a:xfrm>
          <a:off x="2099613" y="2014224"/>
          <a:ext cx="1905027" cy="706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400" kern="1200"/>
        </a:p>
      </dsp:txBody>
      <dsp:txXfrm>
        <a:off x="2099613" y="2014224"/>
        <a:ext cx="1905027" cy="706765"/>
      </dsp:txXfrm>
    </dsp:sp>
    <dsp:sp modelId="{D143163F-E44E-4F85-9886-4294C9C6E45D}">
      <dsp:nvSpPr>
        <dsp:cNvPr id="0" name=""/>
        <dsp:cNvSpPr/>
      </dsp:nvSpPr>
      <dsp:spPr>
        <a:xfrm>
          <a:off x="4195223" y="701661"/>
          <a:ext cx="1905027" cy="1312563"/>
        </a:xfrm>
        <a:prstGeom prst="roundRect">
          <a:avLst/>
        </a:prstGeom>
        <a:blipFill rotWithShape="1">
          <a:blip xmlns:r="http://schemas.openxmlformats.org/officeDocument/2006/relationships" r:embed="rId3"/>
          <a:srcRect/>
          <a:stretch>
            <a:fillRect t="-4000" b="-4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43B1E1-8353-4A90-968D-46429F33D6EE}">
      <dsp:nvSpPr>
        <dsp:cNvPr id="0" name=""/>
        <dsp:cNvSpPr/>
      </dsp:nvSpPr>
      <dsp:spPr>
        <a:xfrm>
          <a:off x="4195223" y="2014224"/>
          <a:ext cx="1905027" cy="706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PT" sz="3400" kern="1200"/>
        </a:p>
      </dsp:txBody>
      <dsp:txXfrm>
        <a:off x="4195223" y="2014224"/>
        <a:ext cx="1905027" cy="706765"/>
      </dsp:txXfrm>
    </dsp:sp>
    <dsp:sp modelId="{8F2FFF25-73D2-4689-B6A0-213F839EC0FE}">
      <dsp:nvSpPr>
        <dsp:cNvPr id="0" name=""/>
        <dsp:cNvSpPr/>
      </dsp:nvSpPr>
      <dsp:spPr>
        <a:xfrm>
          <a:off x="6290833" y="701661"/>
          <a:ext cx="1905027" cy="1312563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9000" b="-9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718E8FA-CF57-448E-9EFA-D9DA4E8CC619}">
      <dsp:nvSpPr>
        <dsp:cNvPr id="0" name=""/>
        <dsp:cNvSpPr/>
      </dsp:nvSpPr>
      <dsp:spPr>
        <a:xfrm>
          <a:off x="6290833" y="2014224"/>
          <a:ext cx="1905027" cy="70676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1808" tIns="241808" rIns="241808" bIns="0" numCol="1" spcCol="1270" anchor="t" anchorCtr="0">
          <a:noAutofit/>
        </a:bodyPr>
        <a:lstStyle/>
        <a:p>
          <a:pPr marL="0" lvl="0" indent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3400" kern="1200">
              <a:noFill/>
            </a:rPr>
            <a:t>d</a:t>
          </a:r>
        </a:p>
      </dsp:txBody>
      <dsp:txXfrm>
        <a:off x="6290833" y="2014224"/>
        <a:ext cx="1905027" cy="70676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8ACFC8-B72D-4F5E-956B-35DBCC83A17B}">
      <dsp:nvSpPr>
        <dsp:cNvPr id="0" name=""/>
        <dsp:cNvSpPr/>
      </dsp:nvSpPr>
      <dsp:spPr>
        <a:xfrm>
          <a:off x="0" y="203559"/>
          <a:ext cx="3053908" cy="2104142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5000" r="-5000"/>
          </a:stretch>
        </a:blipFill>
        <a:ln w="254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F1DF7D-26AA-4A8B-8531-A00DE49C844D}">
      <dsp:nvSpPr>
        <dsp:cNvPr id="0" name=""/>
        <dsp:cNvSpPr/>
      </dsp:nvSpPr>
      <dsp:spPr>
        <a:xfrm>
          <a:off x="0" y="2105456"/>
          <a:ext cx="3053908" cy="1132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1160" tIns="391160" rIns="391160" bIns="0" numCol="1" spcCol="1270" anchor="t" anchorCtr="0">
          <a:noAutofit/>
        </a:bodyPr>
        <a:lstStyle/>
        <a:p>
          <a:pPr marL="0" lvl="0" indent="0" algn="ctr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PT" sz="5500" kern="1200">
              <a:noFill/>
            </a:rPr>
            <a:t>l</a:t>
          </a:r>
        </a:p>
      </dsp:txBody>
      <dsp:txXfrm>
        <a:off x="0" y="2105456"/>
        <a:ext cx="3053908" cy="11329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7f9262ee2f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7f9262ee2f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7290233416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7290233416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SECTION_TITLE_AND_DESCRIPTION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7"/>
          <p:cNvSpPr txBox="1">
            <a:spLocks noGrp="1"/>
          </p:cNvSpPr>
          <p:nvPr>
            <p:ph type="title"/>
          </p:nvPr>
        </p:nvSpPr>
        <p:spPr>
          <a:xfrm>
            <a:off x="1937338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2" name="Google Shape;62;p17"/>
          <p:cNvSpPr txBox="1">
            <a:spLocks noGrp="1"/>
          </p:cNvSpPr>
          <p:nvPr>
            <p:ph type="subTitle" idx="1"/>
          </p:nvPr>
        </p:nvSpPr>
        <p:spPr>
          <a:xfrm>
            <a:off x="1937338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17"/>
          <p:cNvSpPr txBox="1">
            <a:spLocks noGrp="1"/>
          </p:cNvSpPr>
          <p:nvPr>
            <p:ph type="title" idx="2"/>
          </p:nvPr>
        </p:nvSpPr>
        <p:spPr>
          <a:xfrm>
            <a:off x="4816563" y="2463175"/>
            <a:ext cx="23901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4" name="Google Shape;64;p17"/>
          <p:cNvSpPr txBox="1">
            <a:spLocks noGrp="1"/>
          </p:cNvSpPr>
          <p:nvPr>
            <p:ph type="subTitle" idx="3"/>
          </p:nvPr>
        </p:nvSpPr>
        <p:spPr>
          <a:xfrm>
            <a:off x="4816563" y="3148075"/>
            <a:ext cx="23901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One Colum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892993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5" r:id="rId1"/>
    <p:sldLayoutId id="2147483650" r:id="rId2"/>
    <p:sldLayoutId id="2147483651" r:id="rId3"/>
    <p:sldLayoutId id="2147483658" r:id="rId4"/>
    <p:sldLayoutId id="2147483663" r:id="rId5"/>
    <p:sldLayoutId id="2147483664" r:id="rId6"/>
    <p:sldLayoutId id="2147483665" r:id="rId7"/>
    <p:sldLayoutId id="2147483674" r:id="rId8"/>
    <p:sldLayoutId id="2147483684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Notegram</a:t>
            </a:r>
            <a:endParaRPr/>
          </a:p>
        </p:txBody>
      </p:sp>
      <p:sp>
        <p:nvSpPr>
          <p:cNvPr id="163" name="Google Shape;163;p38"/>
          <p:cNvSpPr txBox="1">
            <a:spLocks noGrp="1"/>
          </p:cNvSpPr>
          <p:nvPr>
            <p:ph type="subTitle" idx="1"/>
          </p:nvPr>
        </p:nvSpPr>
        <p:spPr>
          <a:xfrm>
            <a:off x="2044200" y="2571297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First</a:t>
            </a:r>
            <a:r>
              <a:rPr lang="pt-PT"/>
              <a:t> </a:t>
            </a:r>
            <a:r>
              <a:rPr lang="pt-PT" err="1"/>
              <a:t>prototype</a:t>
            </a:r>
            <a:r>
              <a:rPr lang="pt-PT"/>
              <a:t> </a:t>
            </a:r>
            <a:r>
              <a:rPr lang="pt-PT" err="1"/>
              <a:t>and</a:t>
            </a:r>
            <a:r>
              <a:rPr lang="pt-PT"/>
              <a:t> 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err="1"/>
              <a:t>Heuristic</a:t>
            </a:r>
            <a:r>
              <a:rPr lang="pt-PT"/>
              <a:t> </a:t>
            </a:r>
            <a:r>
              <a:rPr lang="pt-PT" err="1"/>
              <a:t>Evaluation</a:t>
            </a:r>
            <a:endParaRPr lang="pt-PT"/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301067F5-6D66-79CC-5A1A-C7C6909E9A20}"/>
              </a:ext>
            </a:extLst>
          </p:cNvPr>
          <p:cNvSpPr txBox="1"/>
          <p:nvPr/>
        </p:nvSpPr>
        <p:spPr>
          <a:xfrm>
            <a:off x="6513576" y="4194048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" sz="1400" b="1">
                <a:solidFill>
                  <a:schemeClr val="bg1"/>
                </a:solidFill>
                <a:latin typeface="Montserrat "/>
                <a:ea typeface="Montserrat ExtraLight"/>
                <a:cs typeface="Montserrat ExtraLight"/>
              </a:rPr>
              <a:t>T05G02</a:t>
            </a:r>
            <a:endParaRPr lang="pt-PT" b="1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C68CB-73BA-2B03-552C-74AF98C9C7CC}"/>
              </a:ext>
            </a:extLst>
          </p:cNvPr>
          <p:cNvSpPr txBox="1"/>
          <p:nvPr/>
        </p:nvSpPr>
        <p:spPr>
          <a:xfrm>
            <a:off x="6513576" y="4501825"/>
            <a:ext cx="4614672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100" b="0">
                <a:solidFill>
                  <a:schemeClr val="bg1"/>
                </a:solidFill>
                <a:latin typeface="Montserrat "/>
                <a:ea typeface="Montserrat ExtraLight"/>
                <a:cs typeface="Montserrat ExtraLight"/>
              </a:rPr>
              <a:t>Inês Silva - up202008076</a:t>
            </a:r>
            <a:br>
              <a:rPr lang="en" sz="1100" b="0">
                <a:solidFill>
                  <a:schemeClr val="bg1"/>
                </a:solidFill>
                <a:latin typeface="Montserrat "/>
                <a:ea typeface="Montserrat ExtraLight"/>
                <a:cs typeface="Montserrat ExtraLight"/>
              </a:rPr>
            </a:br>
            <a:r>
              <a:rPr lang="en" sz="1100" b="0">
                <a:solidFill>
                  <a:schemeClr val="bg1"/>
                </a:solidFill>
                <a:latin typeface="Montserrat "/>
                <a:ea typeface="Montserrat ExtraLight"/>
                <a:cs typeface="Montserrat ExtraLight"/>
              </a:rPr>
              <a:t>Linda Rodrigues - up202005545</a:t>
            </a:r>
            <a:br>
              <a:rPr lang="en" sz="1100" b="0">
                <a:solidFill>
                  <a:schemeClr val="bg1"/>
                </a:solidFill>
                <a:latin typeface="Montserrat "/>
                <a:ea typeface="Montserrat ExtraLight"/>
                <a:cs typeface="Montserrat ExtraLight"/>
              </a:rPr>
            </a:br>
            <a:r>
              <a:rPr lang="en" sz="1100" b="0">
                <a:solidFill>
                  <a:schemeClr val="bg1"/>
                </a:solidFill>
                <a:latin typeface="Montserrat "/>
                <a:ea typeface="Montserrat ExtraLight"/>
                <a:cs typeface="Montserrat ExtraLight"/>
              </a:rPr>
              <a:t>Mónica Araújo - up202005209</a:t>
            </a:r>
            <a:endParaRPr lang="pt-PT" sz="60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4B7C3B0-7BCF-47D8-364B-36EC17747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8558" y="1578752"/>
            <a:ext cx="983109" cy="1233705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6A248-4AE0-B492-091F-1648BA355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4620" y="155465"/>
            <a:ext cx="4629300" cy="941400"/>
          </a:xfrm>
        </p:spPr>
        <p:txBody>
          <a:bodyPr/>
          <a:lstStyle/>
          <a:p>
            <a:r>
              <a:rPr lang="en-GB" err="1"/>
              <a:t>Correções</a:t>
            </a:r>
            <a:r>
              <a:rPr lang="en-GB"/>
              <a:t> </a:t>
            </a:r>
            <a:r>
              <a:rPr lang="en-GB" err="1"/>
              <a:t>realizadas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53E477-6D41-B9E9-792E-5870363EAA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46550" y="1074464"/>
            <a:ext cx="7754450" cy="1440129"/>
          </a:xfrm>
        </p:spPr>
        <p:txBody>
          <a:bodyPr/>
          <a:lstStyle/>
          <a:p>
            <a:r>
              <a:rPr lang="en-GB" sz="1600" err="1"/>
              <a:t>Adição</a:t>
            </a:r>
            <a:r>
              <a:rPr lang="en-GB" sz="1600"/>
              <a:t> de </a:t>
            </a:r>
            <a:r>
              <a:rPr lang="en-GB" sz="1600" err="1"/>
              <a:t>informações</a:t>
            </a:r>
            <a:r>
              <a:rPr lang="en-GB" sz="1600"/>
              <a:t> </a:t>
            </a:r>
            <a:r>
              <a:rPr lang="en-GB" sz="1600" err="1"/>
              <a:t>acerca</a:t>
            </a:r>
            <a:r>
              <a:rPr lang="en-GB" sz="1600"/>
              <a:t> da </a:t>
            </a:r>
            <a:r>
              <a:rPr lang="en-GB" sz="1600" err="1"/>
              <a:t>pontuação</a:t>
            </a:r>
            <a:r>
              <a:rPr lang="en-GB" sz="1600"/>
              <a:t>, </a:t>
            </a:r>
            <a:r>
              <a:rPr lang="en-GB" sz="1600" err="1"/>
              <a:t>requerimentos</a:t>
            </a:r>
            <a:r>
              <a:rPr lang="en-GB" sz="1600"/>
              <a:t> e barra de </a:t>
            </a:r>
            <a:r>
              <a:rPr lang="en-GB" sz="1600" err="1"/>
              <a:t>pesquisa</a:t>
            </a:r>
            <a:r>
              <a:rPr lang="en-GB" sz="1600"/>
              <a:t> de modo a </a:t>
            </a:r>
            <a:r>
              <a:rPr lang="en-GB" sz="1600" err="1"/>
              <a:t>melhorar</a:t>
            </a:r>
            <a:r>
              <a:rPr lang="en-GB" sz="1600"/>
              <a:t> a </a:t>
            </a:r>
            <a:r>
              <a:rPr lang="en-GB" sz="1600" err="1"/>
              <a:t>perceção</a:t>
            </a:r>
            <a:r>
              <a:rPr lang="en-GB" sz="1600"/>
              <a:t> do </a:t>
            </a:r>
            <a:r>
              <a:rPr lang="en-GB" sz="1600" err="1"/>
              <a:t>utilizador</a:t>
            </a:r>
            <a:endParaRPr lang="en-GB" sz="1600"/>
          </a:p>
          <a:p>
            <a:endParaRPr lang="en-GB" sz="1600"/>
          </a:p>
          <a:p>
            <a:r>
              <a:rPr lang="en-US" sz="1600"/>
              <a:t>Na </a:t>
            </a:r>
            <a:r>
              <a:rPr lang="en-US" sz="1600" err="1"/>
              <a:t>página</a:t>
            </a:r>
            <a:r>
              <a:rPr lang="en-US" sz="1600"/>
              <a:t> de </a:t>
            </a:r>
            <a:r>
              <a:rPr lang="en-US" sz="1600" err="1"/>
              <a:t>início</a:t>
            </a:r>
            <a:r>
              <a:rPr lang="en-US" sz="1600"/>
              <a:t> de </a:t>
            </a:r>
            <a:r>
              <a:rPr lang="en-US" sz="1600" err="1"/>
              <a:t>sessão</a:t>
            </a:r>
            <a:r>
              <a:rPr lang="en-US" sz="1600"/>
              <a:t>, </a:t>
            </a:r>
            <a:r>
              <a:rPr lang="en-US" sz="1600" err="1"/>
              <a:t>adicionamos</a:t>
            </a:r>
            <a:r>
              <a:rPr lang="en-US" sz="1600"/>
              <a:t> </a:t>
            </a:r>
            <a:r>
              <a:rPr lang="en-US" sz="1600" err="1"/>
              <a:t>documentação</a:t>
            </a:r>
            <a:r>
              <a:rPr lang="en-US" sz="1600"/>
              <a:t> que </a:t>
            </a:r>
            <a:r>
              <a:rPr lang="en-US" sz="1600" err="1"/>
              <a:t>permite</a:t>
            </a:r>
            <a:r>
              <a:rPr lang="en-US" sz="1600"/>
              <a:t> </a:t>
            </a:r>
            <a:r>
              <a:rPr lang="en-US" sz="1600" err="1"/>
              <a:t>ao</a:t>
            </a:r>
            <a:r>
              <a:rPr lang="en-US" sz="1600"/>
              <a:t> </a:t>
            </a:r>
            <a:r>
              <a:rPr lang="en-US" sz="1600" err="1"/>
              <a:t>utilizador</a:t>
            </a:r>
            <a:r>
              <a:rPr lang="en-US" sz="1600"/>
              <a:t> </a:t>
            </a:r>
            <a:r>
              <a:rPr lang="en-US" sz="1600" err="1"/>
              <a:t>compreeender</a:t>
            </a:r>
            <a:r>
              <a:rPr lang="en-US" sz="1600"/>
              <a:t> o </a:t>
            </a:r>
            <a:r>
              <a:rPr lang="en-US" sz="1600" err="1"/>
              <a:t>propósito</a:t>
            </a:r>
            <a:r>
              <a:rPr lang="en-US" sz="1600"/>
              <a:t> da </a:t>
            </a:r>
            <a:r>
              <a:rPr lang="en-US" sz="1600" err="1"/>
              <a:t>nossa</a:t>
            </a:r>
            <a:r>
              <a:rPr lang="en-US" sz="1600"/>
              <a:t> </a:t>
            </a:r>
            <a:r>
              <a:rPr lang="en-US" sz="1600" err="1"/>
              <a:t>aplicação</a:t>
            </a:r>
            <a:endParaRPr lang="en-US" sz="1600"/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AB1AD9AA-5E8C-D626-7D45-55D49BDF60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33227702"/>
              </p:ext>
            </p:extLst>
          </p:nvPr>
        </p:nvGraphicFramePr>
        <p:xfrm>
          <a:off x="582142" y="2320966"/>
          <a:ext cx="8199864" cy="342265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Google Shape;2106;p63">
            <a:extLst>
              <a:ext uri="{FF2B5EF4-FFF2-40B4-BE49-F238E27FC236}">
                <a16:creationId xmlns:a16="http://schemas.microsoft.com/office/drawing/2014/main" id="{A3CA146A-3A67-8D03-5476-29F7B152C619}"/>
              </a:ext>
            </a:extLst>
          </p:cNvPr>
          <p:cNvCxnSpPr>
            <a:cxnSpLocks/>
          </p:cNvCxnSpPr>
          <p:nvPr/>
        </p:nvCxnSpPr>
        <p:spPr>
          <a:xfrm>
            <a:off x="454700" y="671874"/>
            <a:ext cx="353056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37D48DD0-C9EF-8960-8495-DECF8DBBDA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55371257"/>
              </p:ext>
            </p:extLst>
          </p:nvPr>
        </p:nvGraphicFramePr>
        <p:xfrm>
          <a:off x="361994" y="1333545"/>
          <a:ext cx="3920446" cy="3238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6351B824-D6A9-0B87-CB99-FABC0D4FBA85}"/>
              </a:ext>
            </a:extLst>
          </p:cNvPr>
          <p:cNvSpPr txBox="1">
            <a:spLocks/>
          </p:cNvSpPr>
          <p:nvPr/>
        </p:nvSpPr>
        <p:spPr>
          <a:xfrm>
            <a:off x="3500290" y="2276994"/>
            <a:ext cx="7754450" cy="4742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2000" err="1"/>
              <a:t>Correção</a:t>
            </a:r>
            <a:r>
              <a:rPr lang="en-GB" sz="2000"/>
              <a:t> da </a:t>
            </a:r>
            <a:r>
              <a:rPr lang="en-GB" sz="2000" err="1"/>
              <a:t>funcionalidade</a:t>
            </a:r>
            <a:r>
              <a:rPr lang="en-GB" sz="2000"/>
              <a:t> scroll</a:t>
            </a:r>
            <a:br>
              <a:rPr lang="en-GB" sz="2000"/>
            </a:br>
            <a:r>
              <a:rPr lang="en-GB" sz="2000" err="1"/>
              <a:t>ao</a:t>
            </a:r>
            <a:r>
              <a:rPr lang="en-GB" sz="2000"/>
              <a:t> chat</a:t>
            </a:r>
          </a:p>
        </p:txBody>
      </p:sp>
    </p:spTree>
    <p:extLst>
      <p:ext uri="{BB962C8B-B14F-4D97-AF65-F5344CB8AC3E}">
        <p14:creationId xmlns:p14="http://schemas.microsoft.com/office/powerpoint/2010/main" val="219005612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4" grpId="0">
        <p:bldAsOne/>
      </p:bldGraphic>
      <p:bldGraphic spid="7" grpId="0">
        <p:bldAsOne/>
      </p:bldGraphic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xfrm>
            <a:off x="243840" y="363852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Correções futuras</a:t>
            </a:r>
            <a:endParaRPr/>
          </a:p>
        </p:txBody>
      </p:sp>
      <p:sp>
        <p:nvSpPr>
          <p:cNvPr id="2098" name="Google Shape;2098;p63"/>
          <p:cNvSpPr txBox="1">
            <a:spLocks noGrp="1"/>
          </p:cNvSpPr>
          <p:nvPr>
            <p:ph type="title" idx="2"/>
          </p:nvPr>
        </p:nvSpPr>
        <p:spPr>
          <a:xfrm>
            <a:off x="-444865" y="1093758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REQUERIMENTOS</a:t>
            </a:r>
            <a:endParaRPr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459857" y="1505891"/>
            <a:ext cx="3936272" cy="151737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Na associação de um requerimento a um utilizador, associar não só a foto de perfil como também nome de utilizador.</a:t>
            </a:r>
            <a:endParaRPr lang="en-US"/>
          </a:p>
        </p:txBody>
      </p:sp>
      <p:sp>
        <p:nvSpPr>
          <p:cNvPr id="2100" name="Google Shape;2100;p63"/>
          <p:cNvSpPr txBox="1">
            <a:spLocks noGrp="1"/>
          </p:cNvSpPr>
          <p:nvPr>
            <p:ph type="title" idx="3"/>
          </p:nvPr>
        </p:nvSpPr>
        <p:spPr>
          <a:xfrm>
            <a:off x="248674" y="2964202"/>
            <a:ext cx="4358638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SINALIZAÇÃO DE ERROS E CONFIRMAÇÕES </a:t>
            </a:r>
            <a:endParaRPr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459857" y="3389598"/>
            <a:ext cx="4006674" cy="12896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err="1"/>
              <a:t>Mensagem</a:t>
            </a:r>
            <a:r>
              <a:rPr lang="en-GB"/>
              <a:t> de </a:t>
            </a:r>
            <a:r>
              <a:rPr lang="en-GB" err="1"/>
              <a:t>indicação</a:t>
            </a:r>
            <a:r>
              <a:rPr lang="en-GB"/>
              <a:t> do </a:t>
            </a:r>
            <a:r>
              <a:rPr lang="en-GB" err="1"/>
              <a:t>erro</a:t>
            </a:r>
            <a:r>
              <a:rPr lang="en-GB"/>
              <a:t> </a:t>
            </a:r>
            <a:r>
              <a:rPr lang="en-GB" err="1"/>
              <a:t>obtido</a:t>
            </a:r>
            <a:r>
              <a:rPr lang="en-GB"/>
              <a:t> e </a:t>
            </a:r>
            <a:r>
              <a:rPr lang="en-GB" err="1"/>
              <a:t>como</a:t>
            </a:r>
            <a:r>
              <a:rPr lang="en-GB"/>
              <a:t> resolver.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err="1"/>
              <a:t>Mensagem</a:t>
            </a:r>
            <a:r>
              <a:rPr lang="en-GB"/>
              <a:t> para </a:t>
            </a:r>
            <a:r>
              <a:rPr lang="en-GB" err="1"/>
              <a:t>garantir</a:t>
            </a:r>
            <a:r>
              <a:rPr lang="en-GB"/>
              <a:t> a </a:t>
            </a:r>
            <a:r>
              <a:rPr lang="en-GB" err="1"/>
              <a:t>ação</a:t>
            </a:r>
            <a:r>
              <a:rPr lang="en-GB"/>
              <a:t> de um </a:t>
            </a:r>
            <a:r>
              <a:rPr lang="en-GB" err="1"/>
              <a:t>utilizador</a:t>
            </a:r>
            <a:r>
              <a:rPr lang="en-GB"/>
              <a:t> </a:t>
            </a:r>
            <a:r>
              <a:rPr lang="en-GB" err="1"/>
              <a:t>relativamente</a:t>
            </a:r>
            <a:r>
              <a:rPr lang="en-GB"/>
              <a:t> a um </a:t>
            </a:r>
            <a:r>
              <a:rPr lang="en-GB" err="1"/>
              <a:t>objeto</a:t>
            </a:r>
            <a:r>
              <a:rPr lang="en-GB"/>
              <a:t>.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4769741" y="1421434"/>
            <a:ext cx="3411629" cy="84900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/>
              <a:t>Permitir a eliminação e edição de determinados componentes do sistema.</a:t>
            </a:r>
            <a:endParaRPr/>
          </a:p>
        </p:txBody>
      </p:sp>
      <p:sp>
        <p:nvSpPr>
          <p:cNvPr id="2104" name="Google Shape;2104;p63"/>
          <p:cNvSpPr txBox="1">
            <a:spLocks noGrp="1"/>
          </p:cNvSpPr>
          <p:nvPr>
            <p:ph type="title" idx="7"/>
          </p:nvPr>
        </p:nvSpPr>
        <p:spPr>
          <a:xfrm>
            <a:off x="4747728" y="2959951"/>
            <a:ext cx="3875331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CONFIRMAÇÃO MENSAGEM ENVIADA</a:t>
            </a:r>
            <a:endParaRPr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4769741" y="3389598"/>
            <a:ext cx="3455369" cy="100240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Garantir ao utilizador que as mensagens que envia no chat são recebidas.</a:t>
            </a:r>
            <a:endParaRPr/>
          </a:p>
        </p:txBody>
      </p:sp>
      <p:cxnSp>
        <p:nvCxnSpPr>
          <p:cNvPr id="2106" name="Google Shape;2106;p63"/>
          <p:cNvCxnSpPr>
            <a:cxnSpLocks/>
          </p:cNvCxnSpPr>
          <p:nvPr/>
        </p:nvCxnSpPr>
        <p:spPr>
          <a:xfrm>
            <a:off x="350792" y="874687"/>
            <a:ext cx="28981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7" name="Google Shape;2107;p63"/>
          <p:cNvCxnSpPr>
            <a:cxnSpLocks/>
          </p:cNvCxnSpPr>
          <p:nvPr/>
        </p:nvCxnSpPr>
        <p:spPr>
          <a:xfrm>
            <a:off x="243840" y="2808941"/>
            <a:ext cx="8313413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>
            <a:cxnSpLocks/>
          </p:cNvCxnSpPr>
          <p:nvPr/>
        </p:nvCxnSpPr>
        <p:spPr>
          <a:xfrm>
            <a:off x="4572000" y="1188110"/>
            <a:ext cx="0" cy="368107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Title 4">
            <a:extLst>
              <a:ext uri="{FF2B5EF4-FFF2-40B4-BE49-F238E27FC236}">
                <a16:creationId xmlns:a16="http://schemas.microsoft.com/office/drawing/2014/main" id="{D478892E-88BB-947F-37F9-45484042FF2E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4830796" y="1093758"/>
            <a:ext cx="2449270" cy="375600"/>
          </a:xfrm>
        </p:spPr>
        <p:txBody>
          <a:bodyPr/>
          <a:lstStyle/>
          <a:p>
            <a:r>
              <a:rPr lang="pt-PT"/>
              <a:t>ELIMINAÇÃO E EDIÇÃO</a:t>
            </a:r>
          </a:p>
        </p:txBody>
      </p:sp>
    </p:spTree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69B40F-EE89-7E70-9DBB-1AC7900F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55" y="2781484"/>
            <a:ext cx="5018400" cy="598800"/>
          </a:xfrm>
        </p:spPr>
        <p:txBody>
          <a:bodyPr/>
          <a:lstStyle/>
          <a:p>
            <a:r>
              <a:rPr lang="pt-PT" sz="4800"/>
              <a:t>Obrigado</a:t>
            </a:r>
            <a:endParaRPr lang="pt-PT" sz="40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2B45D3-CCC4-2219-0400-752962705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653" y="3181338"/>
            <a:ext cx="2341419" cy="397893"/>
          </a:xfrm>
        </p:spPr>
        <p:txBody>
          <a:bodyPr/>
          <a:lstStyle/>
          <a:p>
            <a:r>
              <a:rPr lang="en-GB" sz="2400"/>
              <a:t>Pela </a:t>
            </a:r>
            <a:r>
              <a:rPr lang="pt-PT" sz="2400"/>
              <a:t>atenção</a:t>
            </a:r>
          </a:p>
        </p:txBody>
      </p:sp>
      <p:pic>
        <p:nvPicPr>
          <p:cNvPr id="1026" name="Picture 2" descr="NEEQ/FEUP">
            <a:extLst>
              <a:ext uri="{FF2B5EF4-FFF2-40B4-BE49-F238E27FC236}">
                <a16:creationId xmlns:a16="http://schemas.microsoft.com/office/drawing/2014/main" id="{A6B60139-ADEB-5CF8-641A-F3958AB9A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" y="4329865"/>
            <a:ext cx="1737837" cy="6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7">
            <a:extLst>
              <a:ext uri="{FF2B5EF4-FFF2-40B4-BE49-F238E27FC236}">
                <a16:creationId xmlns:a16="http://schemas.microsoft.com/office/drawing/2014/main" id="{CF2B14F3-6266-A47C-6724-B8170CCDF788}"/>
              </a:ext>
            </a:extLst>
          </p:cNvPr>
          <p:cNvSpPr txBox="1">
            <a:spLocks/>
          </p:cNvSpPr>
          <p:nvPr/>
        </p:nvSpPr>
        <p:spPr>
          <a:xfrm>
            <a:off x="3848100" y="4776141"/>
            <a:ext cx="1170709" cy="23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100"/>
              <a:t>Ano</a:t>
            </a:r>
            <a:r>
              <a:rPr lang="en-GB" sz="1100"/>
              <a:t> 2022/23</a:t>
            </a:r>
            <a:endParaRPr lang="pt-PT" sz="110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653C5946-CE48-2598-C7B6-C3C02925F08C}"/>
              </a:ext>
            </a:extLst>
          </p:cNvPr>
          <p:cNvSpPr txBox="1">
            <a:spLocks/>
          </p:cNvSpPr>
          <p:nvPr/>
        </p:nvSpPr>
        <p:spPr>
          <a:xfrm>
            <a:off x="6137564" y="4776141"/>
            <a:ext cx="2908519" cy="23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100"/>
              <a:t>I</a:t>
            </a:r>
            <a:r>
              <a:rPr lang="pt-PT" sz="1100"/>
              <a:t>PC – Interação pessoa Computador</a:t>
            </a:r>
          </a:p>
        </p:txBody>
      </p:sp>
    </p:spTree>
    <p:extLst>
      <p:ext uri="{BB962C8B-B14F-4D97-AF65-F5344CB8AC3E}">
        <p14:creationId xmlns:p14="http://schemas.microsoft.com/office/powerpoint/2010/main" val="198837303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45"/>
          <p:cNvSpPr txBox="1">
            <a:spLocks noGrp="1"/>
          </p:cNvSpPr>
          <p:nvPr>
            <p:ph type="title" idx="4"/>
          </p:nvPr>
        </p:nvSpPr>
        <p:spPr>
          <a:xfrm>
            <a:off x="1001432" y="727341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/>
              <a:t>Conteúdos a abordar</a:t>
            </a:r>
            <a:endParaRPr sz="2000"/>
          </a:p>
        </p:txBody>
      </p:sp>
      <p:cxnSp>
        <p:nvCxnSpPr>
          <p:cNvPr id="222" name="Google Shape;222;p45"/>
          <p:cNvCxnSpPr/>
          <p:nvPr/>
        </p:nvCxnSpPr>
        <p:spPr>
          <a:xfrm>
            <a:off x="1118266" y="754787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D48D1FAF-C8E0-598E-4480-9CD049E6BF5E}"/>
              </a:ext>
            </a:extLst>
          </p:cNvPr>
          <p:cNvSpPr txBox="1"/>
          <p:nvPr/>
        </p:nvSpPr>
        <p:spPr>
          <a:xfrm>
            <a:off x="393561" y="1982059"/>
            <a:ext cx="2960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Montserrat ExtraBold" panose="00000900000000000000" pitchFamily="2" charset="0"/>
              </a:rPr>
              <a:t>01</a:t>
            </a:r>
          </a:p>
        </p:txBody>
      </p:sp>
      <p:cxnSp>
        <p:nvCxnSpPr>
          <p:cNvPr id="39" name="Google Shape;187;p40">
            <a:extLst>
              <a:ext uri="{FF2B5EF4-FFF2-40B4-BE49-F238E27FC236}">
                <a16:creationId xmlns:a16="http://schemas.microsoft.com/office/drawing/2014/main" id="{D7D39B61-9A76-DF69-FDFD-EA32D7A00A59}"/>
              </a:ext>
            </a:extLst>
          </p:cNvPr>
          <p:cNvCxnSpPr/>
          <p:nvPr/>
        </p:nvCxnSpPr>
        <p:spPr>
          <a:xfrm>
            <a:off x="1675227" y="2491326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" name="Google Shape;183;p40">
            <a:extLst>
              <a:ext uri="{FF2B5EF4-FFF2-40B4-BE49-F238E27FC236}">
                <a16:creationId xmlns:a16="http://schemas.microsoft.com/office/drawing/2014/main" id="{E14EC545-BB99-30C9-125E-D57D818E7D91}"/>
              </a:ext>
            </a:extLst>
          </p:cNvPr>
          <p:cNvSpPr txBox="1">
            <a:spLocks/>
          </p:cNvSpPr>
          <p:nvPr/>
        </p:nvSpPr>
        <p:spPr>
          <a:xfrm>
            <a:off x="602588" y="2678116"/>
            <a:ext cx="2542478" cy="786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/>
            <a:r>
              <a:rPr lang="pt-PT" sz="1400">
                <a:solidFill>
                  <a:schemeClr val="bg1"/>
                </a:solidFill>
              </a:rPr>
              <a:t>Principais funcionalidades e tarefas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0FF208F-1148-AAA0-77D8-84F068008221}"/>
              </a:ext>
            </a:extLst>
          </p:cNvPr>
          <p:cNvSpPr txBox="1"/>
          <p:nvPr/>
        </p:nvSpPr>
        <p:spPr>
          <a:xfrm>
            <a:off x="2693530" y="1982060"/>
            <a:ext cx="23754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Montserrat ExtraBold" panose="00000900000000000000" pitchFamily="2" charset="0"/>
              </a:rPr>
              <a:t>02</a:t>
            </a:r>
          </a:p>
        </p:txBody>
      </p:sp>
      <p:cxnSp>
        <p:nvCxnSpPr>
          <p:cNvPr id="43" name="Google Shape;187;p40">
            <a:extLst>
              <a:ext uri="{FF2B5EF4-FFF2-40B4-BE49-F238E27FC236}">
                <a16:creationId xmlns:a16="http://schemas.microsoft.com/office/drawing/2014/main" id="{09A43A49-9F93-B584-99CD-CE2528268C14}"/>
              </a:ext>
            </a:extLst>
          </p:cNvPr>
          <p:cNvCxnSpPr/>
          <p:nvPr/>
        </p:nvCxnSpPr>
        <p:spPr>
          <a:xfrm>
            <a:off x="3682667" y="2502031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1E3368B-94A8-CAA3-A6E5-357015412DF1}"/>
              </a:ext>
            </a:extLst>
          </p:cNvPr>
          <p:cNvSpPr txBox="1"/>
          <p:nvPr/>
        </p:nvSpPr>
        <p:spPr>
          <a:xfrm>
            <a:off x="2944377" y="2673953"/>
            <a:ext cx="1873780" cy="30777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/>
            <a:r>
              <a:rPr lang="pt-PT" err="1">
                <a:solidFill>
                  <a:schemeClr val="bg1"/>
                </a:solidFill>
                <a:latin typeface="Montserrat ExtraBold"/>
              </a:rPr>
              <a:t>Wireflows</a:t>
            </a:r>
            <a:endParaRPr lang="pt-PT" err="1">
              <a:solidFill>
                <a:schemeClr val="bg1"/>
              </a:solidFill>
              <a:latin typeface="Montserrat ExtraBold" panose="00000900000000000000" pitchFamily="2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C08DCB0-D157-FDF3-5477-28D454D35C58}"/>
              </a:ext>
            </a:extLst>
          </p:cNvPr>
          <p:cNvSpPr txBox="1"/>
          <p:nvPr/>
        </p:nvSpPr>
        <p:spPr>
          <a:xfrm>
            <a:off x="4661924" y="1982061"/>
            <a:ext cx="196261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Montserrat ExtraBold" panose="00000900000000000000" pitchFamily="2" charset="0"/>
              </a:rPr>
              <a:t>03</a:t>
            </a:r>
          </a:p>
        </p:txBody>
      </p:sp>
      <p:cxnSp>
        <p:nvCxnSpPr>
          <p:cNvPr id="48" name="Google Shape;187;p40">
            <a:extLst>
              <a:ext uri="{FF2B5EF4-FFF2-40B4-BE49-F238E27FC236}">
                <a16:creationId xmlns:a16="http://schemas.microsoft.com/office/drawing/2014/main" id="{8CB35588-1839-0BA2-03DF-C1AB1A82AC72}"/>
              </a:ext>
            </a:extLst>
          </p:cNvPr>
          <p:cNvCxnSpPr/>
          <p:nvPr/>
        </p:nvCxnSpPr>
        <p:spPr>
          <a:xfrm>
            <a:off x="5444631" y="250595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19834FCC-7FA5-1F22-FF34-9A5F0222AA5C}"/>
              </a:ext>
            </a:extLst>
          </p:cNvPr>
          <p:cNvSpPr txBox="1"/>
          <p:nvPr/>
        </p:nvSpPr>
        <p:spPr>
          <a:xfrm>
            <a:off x="4750758" y="2678830"/>
            <a:ext cx="187378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>
                <a:solidFill>
                  <a:schemeClr val="bg1"/>
                </a:solidFill>
                <a:latin typeface="Montserrat ExtraBold" panose="00000900000000000000" pitchFamily="2" charset="0"/>
              </a:rPr>
              <a:t>Resultados da avaliação Heurística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20E541E-11B9-D7CE-7149-253DB63740CB}"/>
              </a:ext>
            </a:extLst>
          </p:cNvPr>
          <p:cNvSpPr txBox="1"/>
          <p:nvPr/>
        </p:nvSpPr>
        <p:spPr>
          <a:xfrm>
            <a:off x="7182991" y="1982061"/>
            <a:ext cx="89209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>
                <a:solidFill>
                  <a:schemeClr val="accent4"/>
                </a:solidFill>
                <a:latin typeface="Montserrat ExtraBold" panose="00000900000000000000" pitchFamily="2" charset="0"/>
              </a:rPr>
              <a:t>04</a:t>
            </a:r>
          </a:p>
        </p:txBody>
      </p:sp>
      <p:cxnSp>
        <p:nvCxnSpPr>
          <p:cNvPr id="53" name="Google Shape;187;p40">
            <a:extLst>
              <a:ext uri="{FF2B5EF4-FFF2-40B4-BE49-F238E27FC236}">
                <a16:creationId xmlns:a16="http://schemas.microsoft.com/office/drawing/2014/main" id="{784EDDCE-D738-1B56-901D-37D130730961}"/>
              </a:ext>
            </a:extLst>
          </p:cNvPr>
          <p:cNvCxnSpPr/>
          <p:nvPr/>
        </p:nvCxnSpPr>
        <p:spPr>
          <a:xfrm>
            <a:off x="7503028" y="2505302"/>
            <a:ext cx="3972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62334FAF-B977-084D-90F0-F6B149CF0B57}"/>
              </a:ext>
            </a:extLst>
          </p:cNvPr>
          <p:cNvSpPr txBox="1"/>
          <p:nvPr/>
        </p:nvSpPr>
        <p:spPr>
          <a:xfrm>
            <a:off x="6921043" y="2673953"/>
            <a:ext cx="156117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400">
                <a:solidFill>
                  <a:schemeClr val="bg1"/>
                </a:solidFill>
                <a:latin typeface="Montserrat ExtraBold" panose="00000900000000000000" pitchFamily="2" charset="0"/>
              </a:rPr>
              <a:t>Correções futuras</a:t>
            </a:r>
          </a:p>
        </p:txBody>
      </p:sp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44"/>
          <p:cNvSpPr txBox="1">
            <a:spLocks noGrp="1"/>
          </p:cNvSpPr>
          <p:nvPr>
            <p:ph type="title"/>
          </p:nvPr>
        </p:nvSpPr>
        <p:spPr>
          <a:xfrm>
            <a:off x="935240" y="432564"/>
            <a:ext cx="5398885" cy="92266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2000">
                <a:solidFill>
                  <a:srgbClr val="F9A73E"/>
                </a:solidFill>
              </a:rPr>
              <a:t>Principais</a:t>
            </a:r>
            <a:r>
              <a:rPr lang="pt-PT" sz="2000"/>
              <a:t> Funcionalidades e Tarefas</a:t>
            </a:r>
            <a:endParaRPr sz="2000">
              <a:solidFill>
                <a:schemeClr val="accent1"/>
              </a:solidFill>
            </a:endParaRPr>
          </a:p>
        </p:txBody>
      </p:sp>
      <p:sp>
        <p:nvSpPr>
          <p:cNvPr id="215" name="Google Shape;215;p44"/>
          <p:cNvSpPr txBox="1">
            <a:spLocks noGrp="1"/>
          </p:cNvSpPr>
          <p:nvPr>
            <p:ph type="body" idx="1"/>
          </p:nvPr>
        </p:nvSpPr>
        <p:spPr>
          <a:xfrm>
            <a:off x="935240" y="890973"/>
            <a:ext cx="6122638" cy="336155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Pesquisar</a:t>
            </a:r>
            <a:r>
              <a:rPr lang="pt-PT" sz="1200"/>
              <a:t> utilizadores ou apontamentos;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Registar</a:t>
            </a:r>
            <a:r>
              <a:rPr lang="pt-PT" sz="1200"/>
              <a:t> um novo utilizador;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/>
              <a:t>Enviar </a:t>
            </a:r>
            <a:r>
              <a:rPr lang="pt-PT" sz="1200" b="1"/>
              <a:t>pedido de</a:t>
            </a:r>
            <a:r>
              <a:rPr lang="pt-PT" sz="1200"/>
              <a:t> </a:t>
            </a:r>
            <a:r>
              <a:rPr lang="pt-PT" sz="1200" b="1" i="1" err="1"/>
              <a:t>follow</a:t>
            </a:r>
            <a:r>
              <a:rPr lang="pt-PT" sz="1200"/>
              <a:t> a um utilizador;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Editar</a:t>
            </a:r>
            <a:r>
              <a:rPr lang="pt-PT" sz="1200"/>
              <a:t> informações do utilizador ou de um grupo;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Criar</a:t>
            </a:r>
            <a:r>
              <a:rPr lang="pt-PT" sz="1200"/>
              <a:t> ou </a:t>
            </a:r>
            <a:r>
              <a:rPr lang="pt-PT" sz="1200" b="1"/>
              <a:t>apagar </a:t>
            </a:r>
            <a:r>
              <a:rPr lang="pt-PT" sz="1200"/>
              <a:t>um grupo;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Sair</a:t>
            </a:r>
            <a:r>
              <a:rPr lang="pt-PT" sz="1200"/>
              <a:t> de um grupo;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Adicionar </a:t>
            </a:r>
            <a:r>
              <a:rPr lang="pt-PT" sz="1200"/>
              <a:t>ou</a:t>
            </a:r>
            <a:r>
              <a:rPr lang="pt-PT" sz="1200" b="1"/>
              <a:t> expulsar </a:t>
            </a:r>
            <a:r>
              <a:rPr lang="pt-PT" sz="1200"/>
              <a:t>utilizadores de um grupo;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 b="1"/>
              <a:t>Enviar mensagem</a:t>
            </a:r>
            <a:r>
              <a:rPr lang="pt-PT" sz="1200"/>
              <a:t> para outro utilizador ou grupo;</a:t>
            </a:r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 b="1"/>
              <a:t>Selecionar </a:t>
            </a:r>
            <a:r>
              <a:rPr lang="pt-PT" sz="1200"/>
              <a:t>utilizadores ou apontamentos;</a:t>
            </a:r>
            <a:endParaRPr lang="pt-PT" b="1"/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/>
              <a:t>Fazer </a:t>
            </a:r>
            <a:r>
              <a:rPr lang="pt-PT" sz="1200" b="1"/>
              <a:t>upload</a:t>
            </a:r>
            <a:r>
              <a:rPr lang="pt-PT" sz="1200"/>
              <a:t> de novos apontamentos; </a:t>
            </a:r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/>
              <a:t>Receber </a:t>
            </a:r>
            <a:r>
              <a:rPr lang="pt-PT" sz="1200" b="1"/>
              <a:t>pontos</a:t>
            </a:r>
            <a:r>
              <a:rPr lang="pt-PT" sz="1200"/>
              <a:t> pela publicação;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 b="1"/>
              <a:t>Criar</a:t>
            </a:r>
            <a:r>
              <a:rPr lang="pt-PT" sz="1200"/>
              <a:t> lista de publicações;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/>
              <a:t>Fazer </a:t>
            </a:r>
            <a:r>
              <a:rPr lang="pt-PT" sz="1200" b="1"/>
              <a:t>download </a:t>
            </a:r>
            <a:r>
              <a:rPr lang="pt-PT" sz="1200"/>
              <a:t>de apontamentos ou lista de publicações;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 b="1"/>
              <a:t>Requisitar</a:t>
            </a:r>
            <a:r>
              <a:rPr lang="pt-PT" sz="1200"/>
              <a:t> apontamentos adicionais nos Requerimentos;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 b="1"/>
              <a:t>Fornecer </a:t>
            </a:r>
            <a:r>
              <a:rPr lang="pt-PT" sz="1200"/>
              <a:t>apontamentos adicionais nos Requerimentos;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r>
              <a:rPr lang="pt-PT" sz="1200" b="1"/>
              <a:t>Selecionar </a:t>
            </a:r>
            <a:r>
              <a:rPr lang="pt-PT" sz="1200"/>
              <a:t>o conteúdo expresso numa notificação; 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4"/>
              </a:buBlip>
            </a:pPr>
            <a:r>
              <a:rPr lang="pt-PT" sz="1200" b="1"/>
              <a:t>Iniciar</a:t>
            </a:r>
            <a:r>
              <a:rPr lang="pt-PT" sz="1200"/>
              <a:t> ou </a:t>
            </a:r>
            <a:r>
              <a:rPr lang="pt-PT" sz="1200" b="1"/>
              <a:t>terminar sessão</a:t>
            </a:r>
            <a:r>
              <a:rPr lang="pt-PT" sz="1200"/>
              <a:t> na plataforma.</a:t>
            </a:r>
            <a:endParaRPr lang="pt-PT"/>
          </a:p>
          <a:p>
            <a:pPr marL="171450" indent="-171450">
              <a:lnSpc>
                <a:spcPts val="1680"/>
              </a:lnSpc>
              <a:buBlip>
                <a:blip r:embed="rId3"/>
              </a:buBlip>
            </a:pPr>
            <a:endParaRPr lang="pt-PT" sz="1200"/>
          </a:p>
          <a:p>
            <a:pPr marL="0" indent="0">
              <a:lnSpc>
                <a:spcPts val="1680"/>
              </a:lnSpc>
              <a:buNone/>
            </a:pPr>
            <a:endParaRPr sz="1200"/>
          </a:p>
        </p:txBody>
      </p:sp>
      <p:cxnSp>
        <p:nvCxnSpPr>
          <p:cNvPr id="216" name="Google Shape;216;p44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AA18C0C-DC22-1824-1B13-9F7428B9ABD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422671" y="469104"/>
            <a:ext cx="8386049" cy="1261440"/>
          </a:xfrm>
        </p:spPr>
        <p:txBody>
          <a:bodyPr/>
          <a:lstStyle/>
          <a:p>
            <a:r>
              <a:rPr lang="pt-PT"/>
              <a:t>Iniciar sessão na plataforma e enviar mensagem com partilha de apontamentos no grupo</a:t>
            </a:r>
          </a:p>
        </p:txBody>
      </p:sp>
      <p:cxnSp>
        <p:nvCxnSpPr>
          <p:cNvPr id="10" name="Google Shape;216;p44">
            <a:extLst>
              <a:ext uri="{FF2B5EF4-FFF2-40B4-BE49-F238E27FC236}">
                <a16:creationId xmlns:a16="http://schemas.microsoft.com/office/drawing/2014/main" id="{18FBC6F2-040D-6C19-6FCD-16934CDA03FB}"/>
              </a:ext>
            </a:extLst>
          </p:cNvPr>
          <p:cNvCxnSpPr/>
          <p:nvPr/>
        </p:nvCxnSpPr>
        <p:spPr>
          <a:xfrm>
            <a:off x="485180" y="479266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BB4499D1-8A09-5218-2197-E66AAF2BF3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180" y="3063105"/>
            <a:ext cx="2499360" cy="14023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D6C1A1-91C8-AA99-828B-72211FA3EE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1229" y="3063104"/>
            <a:ext cx="2508489" cy="140749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057C94B-191F-FC8A-4FD7-3413DC1492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6407" y="3063104"/>
            <a:ext cx="2522184" cy="14023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A35FAB3-1BE4-406D-ED7A-21808A7FBD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5180" y="1514082"/>
            <a:ext cx="2499360" cy="14075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C028209-FB01-4293-BDCD-96D5DA32A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1230" y="1514074"/>
            <a:ext cx="2508490" cy="1407493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53FABF2-B058-66E4-B3E3-7D7878A41E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6410" y="1511670"/>
            <a:ext cx="2508489" cy="1407492"/>
          </a:xfrm>
          <a:prstGeom prst="rect">
            <a:avLst/>
          </a:prstGeom>
        </p:spPr>
      </p:pic>
      <p:sp>
        <p:nvSpPr>
          <p:cNvPr id="28" name="Oval 8">
            <a:extLst>
              <a:ext uri="{FF2B5EF4-FFF2-40B4-BE49-F238E27FC236}">
                <a16:creationId xmlns:a16="http://schemas.microsoft.com/office/drawing/2014/main" id="{136D1B9A-F5A3-1EF7-7E8F-E134937FDDBB}"/>
              </a:ext>
            </a:extLst>
          </p:cNvPr>
          <p:cNvSpPr/>
          <p:nvPr/>
        </p:nvSpPr>
        <p:spPr>
          <a:xfrm>
            <a:off x="1405223" y="2305049"/>
            <a:ext cx="1004602" cy="371475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76605F6-C9EB-6D61-49B2-A11FC9FED0AE}"/>
              </a:ext>
            </a:extLst>
          </p:cNvPr>
          <p:cNvCxnSpPr>
            <a:cxnSpLocks/>
            <a:stCxn id="28" idx="6"/>
          </p:cNvCxnSpPr>
          <p:nvPr/>
        </p:nvCxnSpPr>
        <p:spPr>
          <a:xfrm>
            <a:off x="2409825" y="2490787"/>
            <a:ext cx="76140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8">
            <a:extLst>
              <a:ext uri="{FF2B5EF4-FFF2-40B4-BE49-F238E27FC236}">
                <a16:creationId xmlns:a16="http://schemas.microsoft.com/office/drawing/2014/main" id="{1948B93C-1559-952B-239F-6721974B0F57}"/>
              </a:ext>
            </a:extLst>
          </p:cNvPr>
          <p:cNvSpPr/>
          <p:nvPr/>
        </p:nvSpPr>
        <p:spPr>
          <a:xfrm>
            <a:off x="4188540" y="2655091"/>
            <a:ext cx="473870" cy="195265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15AC910B-52CB-A6B0-AE92-F54E7C9874EF}"/>
              </a:ext>
            </a:extLst>
          </p:cNvPr>
          <p:cNvCxnSpPr>
            <a:cxnSpLocks/>
          </p:cNvCxnSpPr>
          <p:nvPr/>
        </p:nvCxnSpPr>
        <p:spPr>
          <a:xfrm flipV="1">
            <a:off x="4662410" y="2707003"/>
            <a:ext cx="1203997" cy="40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8">
            <a:extLst>
              <a:ext uri="{FF2B5EF4-FFF2-40B4-BE49-F238E27FC236}">
                <a16:creationId xmlns:a16="http://schemas.microsoft.com/office/drawing/2014/main" id="{9E6142E2-AD2C-E9C3-2394-043B0479D40F}"/>
              </a:ext>
            </a:extLst>
          </p:cNvPr>
          <p:cNvSpPr/>
          <p:nvPr/>
        </p:nvSpPr>
        <p:spPr>
          <a:xfrm>
            <a:off x="7186534" y="1511670"/>
            <a:ext cx="426323" cy="167111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BC17C2E-003E-B51A-D365-D2F837FB0636}"/>
              </a:ext>
            </a:extLst>
          </p:cNvPr>
          <p:cNvCxnSpPr>
            <a:cxnSpLocks/>
            <a:stCxn id="35" idx="2"/>
          </p:cNvCxnSpPr>
          <p:nvPr/>
        </p:nvCxnSpPr>
        <p:spPr>
          <a:xfrm flipH="1">
            <a:off x="2974064" y="1595226"/>
            <a:ext cx="4212470" cy="1572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Oval 8">
            <a:extLst>
              <a:ext uri="{FF2B5EF4-FFF2-40B4-BE49-F238E27FC236}">
                <a16:creationId xmlns:a16="http://schemas.microsoft.com/office/drawing/2014/main" id="{40BD5820-2569-2FA7-BCA3-EA6C34E2CF2B}"/>
              </a:ext>
            </a:extLst>
          </p:cNvPr>
          <p:cNvSpPr/>
          <p:nvPr/>
        </p:nvSpPr>
        <p:spPr>
          <a:xfrm>
            <a:off x="485180" y="3249982"/>
            <a:ext cx="426323" cy="167111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A2226C46-56A6-ADD9-12C2-603DF89C7CC0}"/>
              </a:ext>
            </a:extLst>
          </p:cNvPr>
          <p:cNvCxnSpPr>
            <a:cxnSpLocks/>
          </p:cNvCxnSpPr>
          <p:nvPr/>
        </p:nvCxnSpPr>
        <p:spPr>
          <a:xfrm>
            <a:off x="908052" y="3333537"/>
            <a:ext cx="22736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Oval 8">
            <a:extLst>
              <a:ext uri="{FF2B5EF4-FFF2-40B4-BE49-F238E27FC236}">
                <a16:creationId xmlns:a16="http://schemas.microsoft.com/office/drawing/2014/main" id="{6A03D98B-B7F7-B1B8-7A07-834BAE6941CC}"/>
              </a:ext>
            </a:extLst>
          </p:cNvPr>
          <p:cNvSpPr/>
          <p:nvPr/>
        </p:nvSpPr>
        <p:spPr>
          <a:xfrm>
            <a:off x="4290417" y="4020856"/>
            <a:ext cx="581621" cy="167111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E98C6AA-908B-C9F9-082B-24DF7139E9AF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4872038" y="3764291"/>
            <a:ext cx="994369" cy="3457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3215083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AAA18C0C-DC22-1824-1B13-9F7428B9ABD3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938499" y="445025"/>
            <a:ext cx="6831903" cy="1261440"/>
          </a:xfrm>
        </p:spPr>
        <p:txBody>
          <a:bodyPr/>
          <a:lstStyle/>
          <a:p>
            <a:r>
              <a:rPr lang="pt-PT"/>
              <a:t>Adicionar apontamentos a uma nova lista de publicações</a:t>
            </a:r>
          </a:p>
        </p:txBody>
      </p:sp>
      <p:cxnSp>
        <p:nvCxnSpPr>
          <p:cNvPr id="10" name="Google Shape;216;p44">
            <a:extLst>
              <a:ext uri="{FF2B5EF4-FFF2-40B4-BE49-F238E27FC236}">
                <a16:creationId xmlns:a16="http://schemas.microsoft.com/office/drawing/2014/main" id="{18FBC6F2-040D-6C19-6FCD-16934CDA03FB}"/>
              </a:ext>
            </a:extLst>
          </p:cNvPr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11" name="Imagem 11">
            <a:extLst>
              <a:ext uri="{FF2B5EF4-FFF2-40B4-BE49-F238E27FC236}">
                <a16:creationId xmlns:a16="http://schemas.microsoft.com/office/drawing/2014/main" id="{094B446B-4B68-E877-6349-77C82EE5E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5950" y="1699829"/>
            <a:ext cx="2392680" cy="1344930"/>
          </a:xfrm>
          <a:prstGeom prst="rect">
            <a:avLst/>
          </a:prstGeom>
          <a:effectLst>
            <a:softEdge rad="0"/>
          </a:effectLst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A34E8F9D-1363-3A2A-BD85-DDE109842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5853" y="1697963"/>
            <a:ext cx="2419852" cy="1348662"/>
          </a:xfrm>
          <a:prstGeom prst="rect">
            <a:avLst/>
          </a:prstGeom>
        </p:spPr>
      </p:pic>
      <p:pic>
        <p:nvPicPr>
          <p:cNvPr id="13" name="Imagem 13">
            <a:extLst>
              <a:ext uri="{FF2B5EF4-FFF2-40B4-BE49-F238E27FC236}">
                <a16:creationId xmlns:a16="http://schemas.microsoft.com/office/drawing/2014/main" id="{8134A640-760A-C53C-5E61-FA8F57146B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0170" y="1710039"/>
            <a:ext cx="2404812" cy="1351676"/>
          </a:xfrm>
          <a:prstGeom prst="rect">
            <a:avLst/>
          </a:prstGeom>
        </p:spPr>
      </p:pic>
      <p:pic>
        <p:nvPicPr>
          <p:cNvPr id="14" name="Imagem 14">
            <a:extLst>
              <a:ext uri="{FF2B5EF4-FFF2-40B4-BE49-F238E27FC236}">
                <a16:creationId xmlns:a16="http://schemas.microsoft.com/office/drawing/2014/main" id="{A6DF413C-589D-D19D-19A6-D8BE3F03D0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780" y="3196800"/>
            <a:ext cx="2389773" cy="1342224"/>
          </a:xfrm>
          <a:prstGeom prst="rect">
            <a:avLst/>
          </a:prstGeom>
        </p:spPr>
      </p:pic>
      <p:pic>
        <p:nvPicPr>
          <p:cNvPr id="15" name="Imagem 15">
            <a:extLst>
              <a:ext uri="{FF2B5EF4-FFF2-40B4-BE49-F238E27FC236}">
                <a16:creationId xmlns:a16="http://schemas.microsoft.com/office/drawing/2014/main" id="{AAF540B6-370A-3F3B-2C7D-C56CD94AFB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55853" y="3193582"/>
            <a:ext cx="2419852" cy="1348661"/>
          </a:xfrm>
          <a:prstGeom prst="rect">
            <a:avLst/>
          </a:prstGeom>
        </p:spPr>
      </p:pic>
      <p:sp>
        <p:nvSpPr>
          <p:cNvPr id="2" name="Oval 8">
            <a:extLst>
              <a:ext uri="{FF2B5EF4-FFF2-40B4-BE49-F238E27FC236}">
                <a16:creationId xmlns:a16="http://schemas.microsoft.com/office/drawing/2014/main" id="{68E38CD6-ED71-1A10-D60E-1BA6839938C2}"/>
              </a:ext>
            </a:extLst>
          </p:cNvPr>
          <p:cNvSpPr/>
          <p:nvPr/>
        </p:nvSpPr>
        <p:spPr>
          <a:xfrm>
            <a:off x="835950" y="2119133"/>
            <a:ext cx="528991" cy="111111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9" name="Oval 8">
            <a:extLst>
              <a:ext uri="{FF2B5EF4-FFF2-40B4-BE49-F238E27FC236}">
                <a16:creationId xmlns:a16="http://schemas.microsoft.com/office/drawing/2014/main" id="{6AA13045-0698-25A4-FD57-9F94ADE59271}"/>
              </a:ext>
            </a:extLst>
          </p:cNvPr>
          <p:cNvSpPr/>
          <p:nvPr/>
        </p:nvSpPr>
        <p:spPr>
          <a:xfrm>
            <a:off x="4589069" y="2424792"/>
            <a:ext cx="153419" cy="139919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1" name="Oval 8">
            <a:extLst>
              <a:ext uri="{FF2B5EF4-FFF2-40B4-BE49-F238E27FC236}">
                <a16:creationId xmlns:a16="http://schemas.microsoft.com/office/drawing/2014/main" id="{C443A944-B0FB-F55F-7728-3131DA55C2D9}"/>
              </a:ext>
            </a:extLst>
          </p:cNvPr>
          <p:cNvSpPr/>
          <p:nvPr/>
        </p:nvSpPr>
        <p:spPr>
          <a:xfrm>
            <a:off x="1704375" y="3723184"/>
            <a:ext cx="570424" cy="443523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5" name="Oval 8">
            <a:extLst>
              <a:ext uri="{FF2B5EF4-FFF2-40B4-BE49-F238E27FC236}">
                <a16:creationId xmlns:a16="http://schemas.microsoft.com/office/drawing/2014/main" id="{C1203331-8A26-D283-C7D6-DEE9AF9E2DA4}"/>
              </a:ext>
            </a:extLst>
          </p:cNvPr>
          <p:cNvSpPr/>
          <p:nvPr/>
        </p:nvSpPr>
        <p:spPr>
          <a:xfrm>
            <a:off x="2378898" y="4103000"/>
            <a:ext cx="173200" cy="63707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sp>
        <p:nvSpPr>
          <p:cNvPr id="26" name="Oval 8">
            <a:extLst>
              <a:ext uri="{FF2B5EF4-FFF2-40B4-BE49-F238E27FC236}">
                <a16:creationId xmlns:a16="http://schemas.microsoft.com/office/drawing/2014/main" id="{4B82837C-8257-91F1-E360-C42E82D8B481}"/>
              </a:ext>
            </a:extLst>
          </p:cNvPr>
          <p:cNvSpPr/>
          <p:nvPr/>
        </p:nvSpPr>
        <p:spPr>
          <a:xfrm>
            <a:off x="4958816" y="3787924"/>
            <a:ext cx="55180" cy="45719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C03DD01-53BE-EA52-8E3C-F7D5879992E2}"/>
              </a:ext>
            </a:extLst>
          </p:cNvPr>
          <p:cNvCxnSpPr>
            <a:cxnSpLocks/>
            <a:stCxn id="2" idx="6"/>
            <a:endCxn id="12" idx="1"/>
          </p:cNvCxnSpPr>
          <p:nvPr/>
        </p:nvCxnSpPr>
        <p:spPr>
          <a:xfrm>
            <a:off x="1364941" y="2174689"/>
            <a:ext cx="2090912" cy="1976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DF1E97F-4FAF-5C5A-3646-F296C2A0113B}"/>
              </a:ext>
            </a:extLst>
          </p:cNvPr>
          <p:cNvCxnSpPr>
            <a:cxnSpLocks/>
            <a:stCxn id="19" idx="6"/>
            <a:endCxn id="13" idx="1"/>
          </p:cNvCxnSpPr>
          <p:nvPr/>
        </p:nvCxnSpPr>
        <p:spPr>
          <a:xfrm flipV="1">
            <a:off x="4742488" y="2385877"/>
            <a:ext cx="1357682" cy="1088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69D8463-F198-FE02-DB6D-13A490D1AA2C}"/>
              </a:ext>
            </a:extLst>
          </p:cNvPr>
          <p:cNvCxnSpPr>
            <a:cxnSpLocks/>
            <a:stCxn id="25" idx="0"/>
            <a:endCxn id="15" idx="1"/>
          </p:cNvCxnSpPr>
          <p:nvPr/>
        </p:nvCxnSpPr>
        <p:spPr>
          <a:xfrm flipV="1">
            <a:off x="2465498" y="3867913"/>
            <a:ext cx="990355" cy="2350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FC3428D6-9A75-6B74-EB87-FFAB7E494143}"/>
              </a:ext>
            </a:extLst>
          </p:cNvPr>
          <p:cNvCxnSpPr>
            <a:cxnSpLocks/>
            <a:stCxn id="26" idx="6"/>
            <a:endCxn id="4" idx="1"/>
          </p:cNvCxnSpPr>
          <p:nvPr/>
        </p:nvCxnSpPr>
        <p:spPr>
          <a:xfrm>
            <a:off x="5013996" y="3810784"/>
            <a:ext cx="1087384" cy="555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98DC71F-095B-B732-ACE6-74C73A49F6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1380" y="3193582"/>
            <a:ext cx="2403602" cy="1345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795679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2CB5CD-48CF-229F-D6F7-A97FB04A2D5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</a:pPr>
            <a:br>
              <a:rPr lang="pt-PT" sz="18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PT" sz="18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PT" sz="18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pt-PT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2BABA00-CE27-3A1B-6BC0-0FDD4B5F73D1}"/>
              </a:ext>
            </a:extLst>
          </p:cNvPr>
          <p:cNvSpPr txBox="1">
            <a:spLocks/>
          </p:cNvSpPr>
          <p:nvPr/>
        </p:nvSpPr>
        <p:spPr>
          <a:xfrm>
            <a:off x="289264" y="252325"/>
            <a:ext cx="6957070" cy="9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>
              <a:lnSpc>
                <a:spcPct val="115000"/>
              </a:lnSpc>
            </a:pPr>
            <a:r>
              <a:rPr lang="pt-PT" sz="1800">
                <a:effectLst/>
                <a:latin typeface="Montserrat ExtraBold" panose="000009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Requisitar e fornecer apontamentos adicionais nos requerimentos recebendo os pontos</a:t>
            </a:r>
          </a:p>
        </p:txBody>
      </p:sp>
      <p:cxnSp>
        <p:nvCxnSpPr>
          <p:cNvPr id="12" name="Google Shape;216;p44">
            <a:extLst>
              <a:ext uri="{FF2B5EF4-FFF2-40B4-BE49-F238E27FC236}">
                <a16:creationId xmlns:a16="http://schemas.microsoft.com/office/drawing/2014/main" id="{19CD1221-7C80-490F-9F6E-CC8B87659AE1}"/>
              </a:ext>
            </a:extLst>
          </p:cNvPr>
          <p:cNvCxnSpPr/>
          <p:nvPr/>
        </p:nvCxnSpPr>
        <p:spPr>
          <a:xfrm>
            <a:off x="426858" y="2523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F95511E6-94AB-28D7-D95D-E4ABA17B10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12" y="1152389"/>
            <a:ext cx="2843546" cy="159747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74299932-2F97-46A6-095B-E13D5BF20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676" y="1148484"/>
            <a:ext cx="2843546" cy="160137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BEEE76C2-FF02-63EF-F74D-7056F9143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036" y="1153111"/>
            <a:ext cx="2843546" cy="159675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6AA67640-C31B-56AE-9711-FBA19BCDBA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6312" y="2935319"/>
            <a:ext cx="2843546" cy="1597472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286DDFF9-AABE-3666-B184-387595F1A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5676" y="2935320"/>
            <a:ext cx="2856072" cy="1597472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5E73C40A-066D-52C2-4DF0-A9A3CFA10D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17036" y="2935319"/>
            <a:ext cx="2843546" cy="1597472"/>
          </a:xfrm>
          <a:prstGeom prst="rect">
            <a:avLst/>
          </a:prstGeom>
        </p:spPr>
      </p:pic>
      <p:sp>
        <p:nvSpPr>
          <p:cNvPr id="31" name="Oval 8">
            <a:extLst>
              <a:ext uri="{FF2B5EF4-FFF2-40B4-BE49-F238E27FC236}">
                <a16:creationId xmlns:a16="http://schemas.microsoft.com/office/drawing/2014/main" id="{1D8E0767-EF95-4CE5-9873-95F93D523C91}"/>
              </a:ext>
            </a:extLst>
          </p:cNvPr>
          <p:cNvSpPr/>
          <p:nvPr/>
        </p:nvSpPr>
        <p:spPr>
          <a:xfrm>
            <a:off x="887486" y="1988046"/>
            <a:ext cx="1004602" cy="371475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2" name="Oval 8">
            <a:extLst>
              <a:ext uri="{FF2B5EF4-FFF2-40B4-BE49-F238E27FC236}">
                <a16:creationId xmlns:a16="http://schemas.microsoft.com/office/drawing/2014/main" id="{8B083C85-9144-DBA1-86A1-316CE9C3E837}"/>
              </a:ext>
            </a:extLst>
          </p:cNvPr>
          <p:cNvSpPr/>
          <p:nvPr/>
        </p:nvSpPr>
        <p:spPr>
          <a:xfrm>
            <a:off x="4097866" y="2173784"/>
            <a:ext cx="135467" cy="122317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3" name="Oval 8">
            <a:extLst>
              <a:ext uri="{FF2B5EF4-FFF2-40B4-BE49-F238E27FC236}">
                <a16:creationId xmlns:a16="http://schemas.microsoft.com/office/drawing/2014/main" id="{AFDB4C65-A0EF-FB8D-C5E0-874C2AD21872}"/>
              </a:ext>
            </a:extLst>
          </p:cNvPr>
          <p:cNvSpPr/>
          <p:nvPr/>
        </p:nvSpPr>
        <p:spPr>
          <a:xfrm>
            <a:off x="7044023" y="1772030"/>
            <a:ext cx="344429" cy="389011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4" name="Oval 8">
            <a:extLst>
              <a:ext uri="{FF2B5EF4-FFF2-40B4-BE49-F238E27FC236}">
                <a16:creationId xmlns:a16="http://schemas.microsoft.com/office/drawing/2014/main" id="{E7F04CB5-A1CC-D582-10E1-4BF798B39B55}"/>
              </a:ext>
            </a:extLst>
          </p:cNvPr>
          <p:cNvSpPr/>
          <p:nvPr/>
        </p:nvSpPr>
        <p:spPr>
          <a:xfrm>
            <a:off x="2650670" y="4310742"/>
            <a:ext cx="468087" cy="146957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35" name="Oval 8">
            <a:extLst>
              <a:ext uri="{FF2B5EF4-FFF2-40B4-BE49-F238E27FC236}">
                <a16:creationId xmlns:a16="http://schemas.microsoft.com/office/drawing/2014/main" id="{220C5614-0D8B-686F-06FF-F8C7BD07A56C}"/>
              </a:ext>
            </a:extLst>
          </p:cNvPr>
          <p:cNvSpPr/>
          <p:nvPr/>
        </p:nvSpPr>
        <p:spPr>
          <a:xfrm>
            <a:off x="5050366" y="3611738"/>
            <a:ext cx="135467" cy="122317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A65D0B06-7D8D-0446-503A-E2A389183AAE}"/>
              </a:ext>
            </a:extLst>
          </p:cNvPr>
          <p:cNvCxnSpPr>
            <a:cxnSpLocks/>
          </p:cNvCxnSpPr>
          <p:nvPr/>
        </p:nvCxnSpPr>
        <p:spPr>
          <a:xfrm flipV="1">
            <a:off x="1892088" y="2161041"/>
            <a:ext cx="1373588" cy="161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FB9468C7-F827-7D08-1DEA-E9EF1B60F7AF}"/>
              </a:ext>
            </a:extLst>
          </p:cNvPr>
          <p:cNvCxnSpPr>
            <a:cxnSpLocks/>
            <a:endCxn id="24" idx="1"/>
          </p:cNvCxnSpPr>
          <p:nvPr/>
        </p:nvCxnSpPr>
        <p:spPr>
          <a:xfrm flipV="1">
            <a:off x="4233333" y="1951486"/>
            <a:ext cx="1983703" cy="29152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E6209414-7063-2731-4A3A-D8C38D0DC301}"/>
              </a:ext>
            </a:extLst>
          </p:cNvPr>
          <p:cNvCxnSpPr>
            <a:cxnSpLocks/>
            <a:endCxn id="26" idx="0"/>
          </p:cNvCxnSpPr>
          <p:nvPr/>
        </p:nvCxnSpPr>
        <p:spPr>
          <a:xfrm flipH="1">
            <a:off x="1768085" y="2168144"/>
            <a:ext cx="5431822" cy="76717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B8BC3FC-2B89-80D9-C40F-236FB03BF735}"/>
              </a:ext>
            </a:extLst>
          </p:cNvPr>
          <p:cNvCxnSpPr>
            <a:cxnSpLocks/>
            <a:endCxn id="28" idx="1"/>
          </p:cNvCxnSpPr>
          <p:nvPr/>
        </p:nvCxnSpPr>
        <p:spPr>
          <a:xfrm flipV="1">
            <a:off x="2884713" y="3734056"/>
            <a:ext cx="380963" cy="5766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45C83991-E572-EB55-407F-FE042EA92AEF}"/>
              </a:ext>
            </a:extLst>
          </p:cNvPr>
          <p:cNvCxnSpPr>
            <a:cxnSpLocks/>
            <a:endCxn id="30" idx="1"/>
          </p:cNvCxnSpPr>
          <p:nvPr/>
        </p:nvCxnSpPr>
        <p:spPr>
          <a:xfrm>
            <a:off x="5185833" y="3662164"/>
            <a:ext cx="1031203" cy="718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7076002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B2CB5CD-48CF-229F-D6F7-A97FB04A2D5E}"/>
              </a:ext>
            </a:extLst>
          </p:cNvPr>
          <p:cNvSpPr>
            <a:spLocks noGrp="1"/>
          </p:cNvSpPr>
          <p:nvPr>
            <p:ph type="title" idx="4"/>
          </p:nvPr>
        </p:nvSpPr>
        <p:spPr/>
        <p:txBody>
          <a:bodyPr/>
          <a:lstStyle/>
          <a:p>
            <a:pPr marL="342900" lvl="0" indent="-342900">
              <a:lnSpc>
                <a:spcPct val="115000"/>
              </a:lnSpc>
            </a:pPr>
            <a:br>
              <a:rPr lang="pt-PT" sz="18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r>
              <a:rPr lang="pt-PT" sz="18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 </a:t>
            </a:r>
            <a:br>
              <a:rPr lang="pt-PT" sz="1800">
                <a:effectLst/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</a:br>
            <a:endParaRPr lang="pt-PT"/>
          </a:p>
        </p:txBody>
      </p:sp>
      <p:sp>
        <p:nvSpPr>
          <p:cNvPr id="11" name="Title 5">
            <a:extLst>
              <a:ext uri="{FF2B5EF4-FFF2-40B4-BE49-F238E27FC236}">
                <a16:creationId xmlns:a16="http://schemas.microsoft.com/office/drawing/2014/main" id="{52BABA00-CE27-3A1B-6BC0-0FDD4B5F73D1}"/>
              </a:ext>
            </a:extLst>
          </p:cNvPr>
          <p:cNvSpPr txBox="1">
            <a:spLocks/>
          </p:cNvSpPr>
          <p:nvPr/>
        </p:nvSpPr>
        <p:spPr>
          <a:xfrm>
            <a:off x="289264" y="252325"/>
            <a:ext cx="6957070" cy="930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Montserrat ExtraBold"/>
              <a:buNone/>
              <a:defRPr sz="2400" b="0" i="0" u="none" strike="noStrike" cap="none">
                <a:solidFill>
                  <a:schemeClr val="accen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lvl="0">
              <a:lnSpc>
                <a:spcPct val="115000"/>
              </a:lnSpc>
            </a:pPr>
            <a:r>
              <a:rPr lang="pt-PT" sz="1800">
                <a:effectLst/>
                <a:latin typeface="Montserrat ExtraBold" panose="00000900000000000000" pitchFamily="2" charset="0"/>
                <a:ea typeface="Arial" panose="020B0604020202020204" pitchFamily="34" charset="0"/>
                <a:cs typeface="Arial" panose="020B0604020202020204" pitchFamily="34" charset="0"/>
              </a:rPr>
              <a:t>Requisitar e fornecer apontamentos adicionais nos requerimentos recebendo os pontos</a:t>
            </a:r>
          </a:p>
        </p:txBody>
      </p:sp>
      <p:cxnSp>
        <p:nvCxnSpPr>
          <p:cNvPr id="12" name="Google Shape;216;p44">
            <a:extLst>
              <a:ext uri="{FF2B5EF4-FFF2-40B4-BE49-F238E27FC236}">
                <a16:creationId xmlns:a16="http://schemas.microsoft.com/office/drawing/2014/main" id="{19CD1221-7C80-490F-9F6E-CC8B87659AE1}"/>
              </a:ext>
            </a:extLst>
          </p:cNvPr>
          <p:cNvCxnSpPr/>
          <p:nvPr/>
        </p:nvCxnSpPr>
        <p:spPr>
          <a:xfrm>
            <a:off x="426858" y="252325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1A0C7D1-8C2A-FE7B-65AD-9E3E16DC5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499" y="1146421"/>
            <a:ext cx="3186015" cy="18030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F830BE-FFB2-C867-F943-C4480BF16B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146420"/>
            <a:ext cx="3186015" cy="18030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78FCFA-1FFB-0B22-7163-9E9F28A433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8498" y="3150503"/>
            <a:ext cx="3186015" cy="1803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48F586F-DB50-BB84-9A82-408A0F602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1999" y="3150502"/>
            <a:ext cx="3186015" cy="1803019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9A91164-3BC1-A9D2-E73A-AA6FDC2FCCE2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4059025" y="2047930"/>
            <a:ext cx="512975" cy="779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58D3F85-323A-5B1F-1CFC-B253AC96FE37}"/>
              </a:ext>
            </a:extLst>
          </p:cNvPr>
          <p:cNvCxnSpPr>
            <a:cxnSpLocks/>
          </p:cNvCxnSpPr>
          <p:nvPr/>
        </p:nvCxnSpPr>
        <p:spPr>
          <a:xfrm flipH="1">
            <a:off x="4124513" y="2845155"/>
            <a:ext cx="447486" cy="384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D6AA67E-6A26-0636-9005-C020693AE669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 flipV="1">
            <a:off x="4124513" y="4052012"/>
            <a:ext cx="4474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8">
            <a:extLst>
              <a:ext uri="{FF2B5EF4-FFF2-40B4-BE49-F238E27FC236}">
                <a16:creationId xmlns:a16="http://schemas.microsoft.com/office/drawing/2014/main" id="{F7CF98FF-12DF-BC4D-FE5E-47BD5448AE58}"/>
              </a:ext>
            </a:extLst>
          </p:cNvPr>
          <p:cNvSpPr/>
          <p:nvPr/>
        </p:nvSpPr>
        <p:spPr>
          <a:xfrm>
            <a:off x="3849624" y="2724709"/>
            <a:ext cx="209401" cy="203214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0" name="Oval 8">
            <a:extLst>
              <a:ext uri="{FF2B5EF4-FFF2-40B4-BE49-F238E27FC236}">
                <a16:creationId xmlns:a16="http://schemas.microsoft.com/office/drawing/2014/main" id="{20074275-CD50-7C32-79D2-A14031C7638A}"/>
              </a:ext>
            </a:extLst>
          </p:cNvPr>
          <p:cNvSpPr/>
          <p:nvPr/>
        </p:nvSpPr>
        <p:spPr>
          <a:xfrm>
            <a:off x="2971800" y="4325111"/>
            <a:ext cx="493776" cy="192025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  <p:sp>
        <p:nvSpPr>
          <p:cNvPr id="14" name="Oval 8">
            <a:extLst>
              <a:ext uri="{FF2B5EF4-FFF2-40B4-BE49-F238E27FC236}">
                <a16:creationId xmlns:a16="http://schemas.microsoft.com/office/drawing/2014/main" id="{94857878-2594-A272-F600-4CECF68BFC7F}"/>
              </a:ext>
            </a:extLst>
          </p:cNvPr>
          <p:cNvSpPr/>
          <p:nvPr/>
        </p:nvSpPr>
        <p:spPr>
          <a:xfrm>
            <a:off x="5160404" y="3321848"/>
            <a:ext cx="1203820" cy="521686"/>
          </a:xfrm>
          <a:prstGeom prst="ellipse">
            <a:avLst/>
          </a:prstGeom>
          <a:noFill/>
          <a:ln w="6350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PT">
              <a:ln w="6350"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666977356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9496D-BF33-68A3-2C62-E489A44F7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077" y="153141"/>
            <a:ext cx="4629300" cy="941400"/>
          </a:xfrm>
        </p:spPr>
        <p:txBody>
          <a:bodyPr/>
          <a:lstStyle/>
          <a:p>
            <a:r>
              <a:rPr lang="en-GB" err="1"/>
              <a:t>Avaliação</a:t>
            </a:r>
            <a:r>
              <a:rPr lang="en-GB"/>
              <a:t> </a:t>
            </a:r>
            <a:r>
              <a:rPr lang="en-GB" err="1"/>
              <a:t>Heurística</a:t>
            </a:r>
            <a:endParaRPr lang="en-US"/>
          </a:p>
        </p:txBody>
      </p:sp>
      <p:grpSp>
        <p:nvGrpSpPr>
          <p:cNvPr id="7" name="Google Shape;318;p51">
            <a:extLst>
              <a:ext uri="{FF2B5EF4-FFF2-40B4-BE49-F238E27FC236}">
                <a16:creationId xmlns:a16="http://schemas.microsoft.com/office/drawing/2014/main" id="{725210AF-E0C6-45B8-EEA9-992AA386C9ED}"/>
              </a:ext>
            </a:extLst>
          </p:cNvPr>
          <p:cNvGrpSpPr/>
          <p:nvPr/>
        </p:nvGrpSpPr>
        <p:grpSpPr>
          <a:xfrm>
            <a:off x="1085018" y="931135"/>
            <a:ext cx="933398" cy="178273"/>
            <a:chOff x="3465975" y="2260386"/>
            <a:chExt cx="951768" cy="181819"/>
          </a:xfrm>
        </p:grpSpPr>
        <p:sp>
          <p:nvSpPr>
            <p:cNvPr id="8" name="Google Shape;319;p51">
              <a:extLst>
                <a:ext uri="{FF2B5EF4-FFF2-40B4-BE49-F238E27FC236}">
                  <a16:creationId xmlns:a16="http://schemas.microsoft.com/office/drawing/2014/main" id="{26818406-6725-E8A7-EEC0-28C41A17DBE0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323;p51">
              <a:extLst>
                <a:ext uri="{FF2B5EF4-FFF2-40B4-BE49-F238E27FC236}">
                  <a16:creationId xmlns:a16="http://schemas.microsoft.com/office/drawing/2014/main" id="{04CA507E-69EB-D70D-B6E4-091C8902F7FA}"/>
                </a:ext>
              </a:extLst>
            </p:cNvPr>
            <p:cNvSpPr/>
            <p:nvPr/>
          </p:nvSpPr>
          <p:spPr>
            <a:xfrm rot="16200000">
              <a:off x="3988338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324;p51">
              <a:extLst>
                <a:ext uri="{FF2B5EF4-FFF2-40B4-BE49-F238E27FC236}">
                  <a16:creationId xmlns:a16="http://schemas.microsoft.com/office/drawing/2014/main" id="{F30B8C68-BE80-195A-5467-CE3C0E21AE5D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325;p51">
              <a:extLst>
                <a:ext uri="{FF2B5EF4-FFF2-40B4-BE49-F238E27FC236}">
                  <a16:creationId xmlns:a16="http://schemas.microsoft.com/office/drawing/2014/main" id="{58BFCAD0-7BED-CE21-4748-748A202D6983}"/>
                </a:ext>
              </a:extLst>
            </p:cNvPr>
            <p:cNvSpPr/>
            <p:nvPr/>
          </p:nvSpPr>
          <p:spPr>
            <a:xfrm rot="16200000">
              <a:off x="4245843" y="226038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" name="Google Shape;327;p51">
            <a:extLst>
              <a:ext uri="{FF2B5EF4-FFF2-40B4-BE49-F238E27FC236}">
                <a16:creationId xmlns:a16="http://schemas.microsoft.com/office/drawing/2014/main" id="{0395CE1D-F06C-0915-B425-D509467994C1}"/>
              </a:ext>
            </a:extLst>
          </p:cNvPr>
          <p:cNvGrpSpPr/>
          <p:nvPr/>
        </p:nvGrpSpPr>
        <p:grpSpPr>
          <a:xfrm>
            <a:off x="1087215" y="1966936"/>
            <a:ext cx="931201" cy="168548"/>
            <a:chOff x="3465975" y="2270305"/>
            <a:chExt cx="949528" cy="171900"/>
          </a:xfrm>
        </p:grpSpPr>
        <p:sp>
          <p:nvSpPr>
            <p:cNvPr id="17" name="Google Shape;328;p51">
              <a:extLst>
                <a:ext uri="{FF2B5EF4-FFF2-40B4-BE49-F238E27FC236}">
                  <a16:creationId xmlns:a16="http://schemas.microsoft.com/office/drawing/2014/main" id="{C670A084-310F-2757-0181-FE73A989C2FA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329;p51">
              <a:extLst>
                <a:ext uri="{FF2B5EF4-FFF2-40B4-BE49-F238E27FC236}">
                  <a16:creationId xmlns:a16="http://schemas.microsoft.com/office/drawing/2014/main" id="{E6445ED1-10FB-A19E-C76D-2BC93873AC2D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330;p51">
              <a:extLst>
                <a:ext uri="{FF2B5EF4-FFF2-40B4-BE49-F238E27FC236}">
                  <a16:creationId xmlns:a16="http://schemas.microsoft.com/office/drawing/2014/main" id="{063BAE6D-F1FB-71B9-A483-E7A447E53834}"/>
                </a:ext>
              </a:extLst>
            </p:cNvPr>
            <p:cNvSpPr/>
            <p:nvPr/>
          </p:nvSpPr>
          <p:spPr>
            <a:xfrm rot="-5400000">
              <a:off x="4243603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333;p51">
              <a:extLst>
                <a:ext uri="{FF2B5EF4-FFF2-40B4-BE49-F238E27FC236}">
                  <a16:creationId xmlns:a16="http://schemas.microsoft.com/office/drawing/2014/main" id="{C737A53B-CF8B-93C4-1ACF-F6AC6FDFBFAE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5" name="Google Shape;336;p51">
            <a:extLst>
              <a:ext uri="{FF2B5EF4-FFF2-40B4-BE49-F238E27FC236}">
                <a16:creationId xmlns:a16="http://schemas.microsoft.com/office/drawing/2014/main" id="{98A9E9F0-70D6-1F43-D566-6079D28B18BC}"/>
              </a:ext>
            </a:extLst>
          </p:cNvPr>
          <p:cNvGrpSpPr/>
          <p:nvPr/>
        </p:nvGrpSpPr>
        <p:grpSpPr>
          <a:xfrm>
            <a:off x="1087218" y="3726948"/>
            <a:ext cx="931203" cy="168576"/>
            <a:chOff x="3465975" y="2270276"/>
            <a:chExt cx="949530" cy="171929"/>
          </a:xfrm>
        </p:grpSpPr>
        <p:sp>
          <p:nvSpPr>
            <p:cNvPr id="26" name="Google Shape;337;p51">
              <a:extLst>
                <a:ext uri="{FF2B5EF4-FFF2-40B4-BE49-F238E27FC236}">
                  <a16:creationId xmlns:a16="http://schemas.microsoft.com/office/drawing/2014/main" id="{F1304E5C-EDA6-BB44-4300-C8FFD5B1D3ED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338;p51">
              <a:extLst>
                <a:ext uri="{FF2B5EF4-FFF2-40B4-BE49-F238E27FC236}">
                  <a16:creationId xmlns:a16="http://schemas.microsoft.com/office/drawing/2014/main" id="{018E9ACE-1D36-6BC6-6D97-B76F59FBED07}"/>
                </a:ext>
              </a:extLst>
            </p:cNvPr>
            <p:cNvSpPr/>
            <p:nvPr/>
          </p:nvSpPr>
          <p:spPr>
            <a:xfrm rot="-5400000">
              <a:off x="398439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42;p51">
              <a:extLst>
                <a:ext uri="{FF2B5EF4-FFF2-40B4-BE49-F238E27FC236}">
                  <a16:creationId xmlns:a16="http://schemas.microsoft.com/office/drawing/2014/main" id="{284ADF61-A73E-7B1F-3E31-237E8645AEE6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44;p51">
              <a:extLst>
                <a:ext uri="{FF2B5EF4-FFF2-40B4-BE49-F238E27FC236}">
                  <a16:creationId xmlns:a16="http://schemas.microsoft.com/office/drawing/2014/main" id="{F464EF87-2999-9263-4B4F-7A8B69532159}"/>
                </a:ext>
              </a:extLst>
            </p:cNvPr>
            <p:cNvSpPr/>
            <p:nvPr/>
          </p:nvSpPr>
          <p:spPr>
            <a:xfrm rot="16200000">
              <a:off x="4243605" y="227027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D69CFB8-3CE6-C29E-DD0D-3767B4333813}"/>
              </a:ext>
            </a:extLst>
          </p:cNvPr>
          <p:cNvGrpSpPr/>
          <p:nvPr/>
        </p:nvGrpSpPr>
        <p:grpSpPr>
          <a:xfrm>
            <a:off x="296457" y="976989"/>
            <a:ext cx="732843" cy="772583"/>
            <a:chOff x="296457" y="976989"/>
            <a:chExt cx="732843" cy="772583"/>
          </a:xfrm>
        </p:grpSpPr>
        <p:sp>
          <p:nvSpPr>
            <p:cNvPr id="4" name="Google Shape;315;p51">
              <a:extLst>
                <a:ext uri="{FF2B5EF4-FFF2-40B4-BE49-F238E27FC236}">
                  <a16:creationId xmlns:a16="http://schemas.microsoft.com/office/drawing/2014/main" id="{EB62F2BD-004A-B160-F632-D14201D535F9}"/>
                </a:ext>
              </a:extLst>
            </p:cNvPr>
            <p:cNvSpPr/>
            <p:nvPr/>
          </p:nvSpPr>
          <p:spPr>
            <a:xfrm>
              <a:off x="300000" y="1020272"/>
              <a:ext cx="729300" cy="7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5" name="Picture 34" descr="Chart&#10;&#10;Description automatically generated with medium confidence">
              <a:extLst>
                <a:ext uri="{FF2B5EF4-FFF2-40B4-BE49-F238E27FC236}">
                  <a16:creationId xmlns:a16="http://schemas.microsoft.com/office/drawing/2014/main" id="{547F6F65-5132-0EB4-3996-1454B0DAFC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96457" y="976989"/>
              <a:ext cx="720031" cy="674459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2B27BE58-1538-4EF3-FE15-3228C9639737}"/>
              </a:ext>
            </a:extLst>
          </p:cNvPr>
          <p:cNvGrpSpPr/>
          <p:nvPr/>
        </p:nvGrpSpPr>
        <p:grpSpPr>
          <a:xfrm>
            <a:off x="268218" y="2294605"/>
            <a:ext cx="792864" cy="818939"/>
            <a:chOff x="268218" y="2294605"/>
            <a:chExt cx="792864" cy="818939"/>
          </a:xfrm>
        </p:grpSpPr>
        <p:sp>
          <p:nvSpPr>
            <p:cNvPr id="6" name="Google Shape;317;p51">
              <a:extLst>
                <a:ext uri="{FF2B5EF4-FFF2-40B4-BE49-F238E27FC236}">
                  <a16:creationId xmlns:a16="http://schemas.microsoft.com/office/drawing/2014/main" id="{8317918B-245A-69E8-6CC0-F76574DC9010}"/>
                </a:ext>
              </a:extLst>
            </p:cNvPr>
            <p:cNvSpPr/>
            <p:nvPr/>
          </p:nvSpPr>
          <p:spPr>
            <a:xfrm>
              <a:off x="302728" y="2384244"/>
              <a:ext cx="729300" cy="7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7" name="Picture 36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F6A77F2-416F-CE1E-ABF2-029D098C27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8218" y="2294605"/>
              <a:ext cx="792864" cy="729301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48346FA-01C3-C0C5-E532-1E5F699F87BC}"/>
              </a:ext>
            </a:extLst>
          </p:cNvPr>
          <p:cNvGrpSpPr/>
          <p:nvPr/>
        </p:nvGrpSpPr>
        <p:grpSpPr>
          <a:xfrm>
            <a:off x="296831" y="3914952"/>
            <a:ext cx="729300" cy="729309"/>
            <a:chOff x="296831" y="3914952"/>
            <a:chExt cx="729300" cy="729309"/>
          </a:xfrm>
        </p:grpSpPr>
        <p:sp>
          <p:nvSpPr>
            <p:cNvPr id="5" name="Google Shape;316;p51">
              <a:extLst>
                <a:ext uri="{FF2B5EF4-FFF2-40B4-BE49-F238E27FC236}">
                  <a16:creationId xmlns:a16="http://schemas.microsoft.com/office/drawing/2014/main" id="{B61272FF-D637-00C9-9557-6318673DA2E0}"/>
                </a:ext>
              </a:extLst>
            </p:cNvPr>
            <p:cNvSpPr/>
            <p:nvPr/>
          </p:nvSpPr>
          <p:spPr>
            <a:xfrm>
              <a:off x="296831" y="3914961"/>
              <a:ext cx="729300" cy="7293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9" name="Picture 38" descr="Text&#10;&#10;Description automatically generated">
              <a:extLst>
                <a:ext uri="{FF2B5EF4-FFF2-40B4-BE49-F238E27FC236}">
                  <a16:creationId xmlns:a16="http://schemas.microsoft.com/office/drawing/2014/main" id="{6444563C-3250-5202-7E84-0C8BC4B4D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3069" y="3914952"/>
              <a:ext cx="703419" cy="65532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EE0C8A4D-F952-7E0C-142A-55B5436E9D36}"/>
              </a:ext>
            </a:extLst>
          </p:cNvPr>
          <p:cNvSpPr txBox="1"/>
          <p:nvPr/>
        </p:nvSpPr>
        <p:spPr>
          <a:xfrm>
            <a:off x="1026131" y="1928085"/>
            <a:ext cx="6347350" cy="94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endParaRPr lang="pt-PT" sz="1200">
              <a:solidFill>
                <a:schemeClr val="bg1"/>
              </a:solidFill>
              <a:effectLst/>
              <a:latin typeface="Montserrat" panose="00000500000000000000" pitchFamily="2" charset="0"/>
              <a:ea typeface="Arial" panose="020B0604020202020204" pitchFamily="34" charset="0"/>
            </a:endParaRPr>
          </a:p>
          <a:p>
            <a:pPr>
              <a:lnSpc>
                <a:spcPct val="115000"/>
              </a:lnSpc>
            </a:pPr>
            <a:r>
              <a:rPr lang="pt-PT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Difícil perceção da navegação correta na página onde ocorre a criação da lista de publicações 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Arial" panose="020B0604020202020204" pitchFamily="34" charset="0"/>
            </a:endParaRPr>
          </a:p>
          <a:p>
            <a:endParaRPr lang="pt-BR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4122F4D-E4B1-1BA6-4356-9FEC02221B9D}"/>
              </a:ext>
            </a:extLst>
          </p:cNvPr>
          <p:cNvSpPr txBox="1"/>
          <p:nvPr/>
        </p:nvSpPr>
        <p:spPr>
          <a:xfrm>
            <a:off x="1085017" y="1271533"/>
            <a:ext cx="517694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>
                <a:solidFill>
                  <a:schemeClr val="bg1"/>
                </a:solidFill>
                <a:latin typeface="Montserrat" panose="00000500000000000000" pitchFamily="2" charset="0"/>
              </a:rPr>
              <a:t>Ausência de confirmação no envio da mensagem.</a:t>
            </a:r>
            <a:endParaRPr lang="en-US" sz="1200">
              <a:solidFill>
                <a:schemeClr val="bg1"/>
              </a:solidFill>
              <a:latin typeface="Montserrat" panose="00000500000000000000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FE4D9D-3C5E-CD29-00B1-49C8C9D86D49}"/>
              </a:ext>
            </a:extLst>
          </p:cNvPr>
          <p:cNvSpPr txBox="1"/>
          <p:nvPr/>
        </p:nvSpPr>
        <p:spPr>
          <a:xfrm>
            <a:off x="1051353" y="3899035"/>
            <a:ext cx="5368901" cy="501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pt-PT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Mau funcionamento da barra que permite ao utilizador visualizar todas as conversas existentes na página Chat.</a:t>
            </a:r>
            <a:endParaRPr lang="en-US" sz="1200">
              <a:solidFill>
                <a:schemeClr val="bg1"/>
              </a:solidFill>
              <a:effectLst/>
              <a:latin typeface="Montserrat" panose="00000500000000000000" pitchFamily="2" charset="0"/>
              <a:ea typeface="Arial" panose="020B0604020202020204" pitchFamily="34" charset="0"/>
            </a:endParaRPr>
          </a:p>
        </p:txBody>
      </p:sp>
      <p:grpSp>
        <p:nvGrpSpPr>
          <p:cNvPr id="3" name="Google Shape;318;p51">
            <a:extLst>
              <a:ext uri="{FF2B5EF4-FFF2-40B4-BE49-F238E27FC236}">
                <a16:creationId xmlns:a16="http://schemas.microsoft.com/office/drawing/2014/main" id="{A4BEA3D4-B85B-2918-B47B-D53225B4B5A9}"/>
              </a:ext>
            </a:extLst>
          </p:cNvPr>
          <p:cNvGrpSpPr/>
          <p:nvPr/>
        </p:nvGrpSpPr>
        <p:grpSpPr>
          <a:xfrm>
            <a:off x="1110171" y="2659255"/>
            <a:ext cx="933398" cy="178273"/>
            <a:chOff x="3465975" y="2260386"/>
            <a:chExt cx="951768" cy="181819"/>
          </a:xfrm>
        </p:grpSpPr>
        <p:sp>
          <p:nvSpPr>
            <p:cNvPr id="20" name="Google Shape;319;p51">
              <a:extLst>
                <a:ext uri="{FF2B5EF4-FFF2-40B4-BE49-F238E27FC236}">
                  <a16:creationId xmlns:a16="http://schemas.microsoft.com/office/drawing/2014/main" id="{55D0486F-836A-6F35-F54F-583006496E6D}"/>
                </a:ext>
              </a:extLst>
            </p:cNvPr>
            <p:cNvSpPr/>
            <p:nvPr/>
          </p:nvSpPr>
          <p:spPr>
            <a:xfrm rot="-5400000">
              <a:off x="3725184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323;p51">
              <a:extLst>
                <a:ext uri="{FF2B5EF4-FFF2-40B4-BE49-F238E27FC236}">
                  <a16:creationId xmlns:a16="http://schemas.microsoft.com/office/drawing/2014/main" id="{4BCDC5EA-4CEC-7516-CEF5-61B0E84D3952}"/>
                </a:ext>
              </a:extLst>
            </p:cNvPr>
            <p:cNvSpPr/>
            <p:nvPr/>
          </p:nvSpPr>
          <p:spPr>
            <a:xfrm rot="16200000">
              <a:off x="3988338" y="2270305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4;p51">
              <a:extLst>
                <a:ext uri="{FF2B5EF4-FFF2-40B4-BE49-F238E27FC236}">
                  <a16:creationId xmlns:a16="http://schemas.microsoft.com/office/drawing/2014/main" id="{03B69E3A-FC71-BEED-4321-DF480863B3EE}"/>
                </a:ext>
              </a:extLst>
            </p:cNvPr>
            <p:cNvSpPr/>
            <p:nvPr/>
          </p:nvSpPr>
          <p:spPr>
            <a:xfrm rot="-5400000">
              <a:off x="3465975" y="2270305"/>
              <a:ext cx="171900" cy="171900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5;p51">
              <a:extLst>
                <a:ext uri="{FF2B5EF4-FFF2-40B4-BE49-F238E27FC236}">
                  <a16:creationId xmlns:a16="http://schemas.microsoft.com/office/drawing/2014/main" id="{872B8AAF-9291-765F-ECD9-2EF7F584928D}"/>
                </a:ext>
              </a:extLst>
            </p:cNvPr>
            <p:cNvSpPr/>
            <p:nvPr/>
          </p:nvSpPr>
          <p:spPr>
            <a:xfrm rot="16200000">
              <a:off x="4245843" y="2260386"/>
              <a:ext cx="171900" cy="171900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C7296697-E8C4-A41C-8958-0F8558A53D96}"/>
              </a:ext>
            </a:extLst>
          </p:cNvPr>
          <p:cNvSpPr txBox="1"/>
          <p:nvPr/>
        </p:nvSpPr>
        <p:spPr>
          <a:xfrm>
            <a:off x="989039" y="2910084"/>
            <a:ext cx="5368901" cy="819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</a:pPr>
            <a:r>
              <a:rPr lang="en-US" b="0" i="0">
                <a:solidFill>
                  <a:srgbClr val="DCDDDE"/>
                </a:solidFill>
                <a:effectLst/>
                <a:latin typeface="Whitney"/>
              </a:rPr>
              <a:t>The user may send the wrong files, which can cause some unpleasant situations for the user because there is no confirmation needed to send the file.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61637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ubtitle 4">
            <a:extLst>
              <a:ext uri="{FF2B5EF4-FFF2-40B4-BE49-F238E27FC236}">
                <a16:creationId xmlns:a16="http://schemas.microsoft.com/office/drawing/2014/main" id="{6A197DF8-9F61-3D6B-5D41-921A90D6C4B0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1123852" y="4036236"/>
            <a:ext cx="5760361" cy="398583"/>
          </a:xfrm>
        </p:spPr>
        <p:txBody>
          <a:bodyPr/>
          <a:lstStyle/>
          <a:p>
            <a:pPr algn="l"/>
            <a:r>
              <a:rPr lang="pt-PT" sz="1200"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Difícil perceção do fluxo de navegação e intuito da aplicação.</a:t>
            </a:r>
            <a:endParaRPr lang="en-US" sz="1200">
              <a:latin typeface="Montserrat" panose="00000500000000000000" pitchFamily="2" charset="0"/>
            </a:endParaRP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F0ACC0BF-0793-3EF0-10BF-BB2EE848CE1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1115408" y="3696688"/>
            <a:ext cx="4897555" cy="299650"/>
          </a:xfrm>
        </p:spPr>
        <p:txBody>
          <a:bodyPr/>
          <a:lstStyle/>
          <a:p>
            <a:pPr algn="l"/>
            <a:r>
              <a:rPr lang="pt-PT" sz="1200">
                <a:latin typeface="Montserrat" panose="00000500000000000000" pitchFamily="2" charset="0"/>
                <a:ea typeface="Arial" panose="020B0604020202020204" pitchFamily="34" charset="0"/>
              </a:rPr>
              <a:t>Ausência</a:t>
            </a:r>
            <a:r>
              <a:rPr lang="pt-PT" sz="1200"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 de </a:t>
            </a:r>
            <a:r>
              <a:rPr lang="pt-PT" sz="1200">
                <a:latin typeface="Montserrat" panose="00000500000000000000" pitchFamily="2" charset="0"/>
                <a:ea typeface="Arial" panose="020B0604020202020204" pitchFamily="34" charset="0"/>
              </a:rPr>
              <a:t>documentação </a:t>
            </a:r>
            <a:r>
              <a:rPr lang="pt-PT" sz="1200"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relativamente à</a:t>
            </a:r>
            <a:r>
              <a:rPr lang="pt-PT" sz="1200">
                <a:latin typeface="Montserrat" panose="00000500000000000000" pitchFamily="2" charset="0"/>
                <a:ea typeface="Arial" panose="020B0604020202020204" pitchFamily="34" charset="0"/>
              </a:rPr>
              <a:t> </a:t>
            </a:r>
            <a:r>
              <a:rPr lang="pt-PT" sz="1200"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pontuação.</a:t>
            </a:r>
            <a:endParaRPr lang="en-US" sz="1200">
              <a:latin typeface="Montserrat" panose="00000500000000000000" pitchFamily="2" charset="0"/>
            </a:endParaRPr>
          </a:p>
        </p:txBody>
      </p:sp>
      <p:sp>
        <p:nvSpPr>
          <p:cNvPr id="10" name="Google Shape;316;p51">
            <a:extLst>
              <a:ext uri="{FF2B5EF4-FFF2-40B4-BE49-F238E27FC236}">
                <a16:creationId xmlns:a16="http://schemas.microsoft.com/office/drawing/2014/main" id="{99E50E3B-8AD5-66E9-DBE1-F3E165E4A727}"/>
              </a:ext>
            </a:extLst>
          </p:cNvPr>
          <p:cNvSpPr>
            <a:spLocks/>
          </p:cNvSpPr>
          <p:nvPr/>
        </p:nvSpPr>
        <p:spPr>
          <a:xfrm>
            <a:off x="460057" y="3383076"/>
            <a:ext cx="729300" cy="729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DE5E39A1-874B-5EDE-CBBA-CB6A89C55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056" y="3366100"/>
            <a:ext cx="729301" cy="681738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2E4C030-5A7F-EDB9-A8F3-103886382491}"/>
              </a:ext>
            </a:extLst>
          </p:cNvPr>
          <p:cNvGrpSpPr/>
          <p:nvPr/>
        </p:nvGrpSpPr>
        <p:grpSpPr>
          <a:xfrm>
            <a:off x="7790270" y="3476723"/>
            <a:ext cx="933398" cy="178272"/>
            <a:chOff x="7561073" y="3485365"/>
            <a:chExt cx="933398" cy="178272"/>
          </a:xfrm>
        </p:grpSpPr>
        <p:sp>
          <p:nvSpPr>
            <p:cNvPr id="22" name="Google Shape;319;p51">
              <a:extLst>
                <a:ext uri="{FF2B5EF4-FFF2-40B4-BE49-F238E27FC236}">
                  <a16:creationId xmlns:a16="http://schemas.microsoft.com/office/drawing/2014/main" id="{6AB09B4C-32F2-C1D2-6759-04E0E7DA0390}"/>
                </a:ext>
              </a:extLst>
            </p:cNvPr>
            <p:cNvSpPr/>
            <p:nvPr/>
          </p:nvSpPr>
          <p:spPr>
            <a:xfrm rot="16200000">
              <a:off x="7815296" y="3495073"/>
              <a:ext cx="168547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323;p51">
              <a:extLst>
                <a:ext uri="{FF2B5EF4-FFF2-40B4-BE49-F238E27FC236}">
                  <a16:creationId xmlns:a16="http://schemas.microsoft.com/office/drawing/2014/main" id="{B02979B6-C25A-6EFD-C75D-DCC956D64645}"/>
                </a:ext>
              </a:extLst>
            </p:cNvPr>
            <p:cNvSpPr/>
            <p:nvPr/>
          </p:nvSpPr>
          <p:spPr>
            <a:xfrm rot="16200000">
              <a:off x="8073371" y="3495073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324;p51">
              <a:extLst>
                <a:ext uri="{FF2B5EF4-FFF2-40B4-BE49-F238E27FC236}">
                  <a16:creationId xmlns:a16="http://schemas.microsoft.com/office/drawing/2014/main" id="{740A4E95-91C8-2C47-DC15-3B7F56FE3BA9}"/>
                </a:ext>
              </a:extLst>
            </p:cNvPr>
            <p:cNvSpPr/>
            <p:nvPr/>
          </p:nvSpPr>
          <p:spPr>
            <a:xfrm rot="16200000">
              <a:off x="7561090" y="3495073"/>
              <a:ext cx="168547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325;p51">
              <a:extLst>
                <a:ext uri="{FF2B5EF4-FFF2-40B4-BE49-F238E27FC236}">
                  <a16:creationId xmlns:a16="http://schemas.microsoft.com/office/drawing/2014/main" id="{C6DD1DDE-6A4D-5F28-286B-C32C078DD0B4}"/>
                </a:ext>
              </a:extLst>
            </p:cNvPr>
            <p:cNvSpPr/>
            <p:nvPr/>
          </p:nvSpPr>
          <p:spPr>
            <a:xfrm rot="16200000">
              <a:off x="8325906" y="3485348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733D271F-E0ED-50D7-052A-2FCA975BF39C}"/>
              </a:ext>
            </a:extLst>
          </p:cNvPr>
          <p:cNvGrpSpPr/>
          <p:nvPr/>
        </p:nvGrpSpPr>
        <p:grpSpPr>
          <a:xfrm>
            <a:off x="5691448" y="3804933"/>
            <a:ext cx="931201" cy="168548"/>
            <a:chOff x="6182058" y="3817958"/>
            <a:chExt cx="931201" cy="168548"/>
          </a:xfrm>
        </p:grpSpPr>
        <p:sp>
          <p:nvSpPr>
            <p:cNvPr id="27" name="Google Shape;328;p51">
              <a:extLst>
                <a:ext uri="{FF2B5EF4-FFF2-40B4-BE49-F238E27FC236}">
                  <a16:creationId xmlns:a16="http://schemas.microsoft.com/office/drawing/2014/main" id="{D5893D03-A8BB-F86A-89E6-9AFC936C886A}"/>
                </a:ext>
              </a:extLst>
            </p:cNvPr>
            <p:cNvSpPr/>
            <p:nvPr/>
          </p:nvSpPr>
          <p:spPr>
            <a:xfrm rot="16200000">
              <a:off x="6436281" y="3817941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329;p51">
              <a:extLst>
                <a:ext uri="{FF2B5EF4-FFF2-40B4-BE49-F238E27FC236}">
                  <a16:creationId xmlns:a16="http://schemas.microsoft.com/office/drawing/2014/main" id="{2C739241-7B01-04B1-E6DA-9F33CF78A871}"/>
                </a:ext>
              </a:extLst>
            </p:cNvPr>
            <p:cNvSpPr/>
            <p:nvPr/>
          </p:nvSpPr>
          <p:spPr>
            <a:xfrm rot="16200000">
              <a:off x="6690488" y="3817941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330;p51">
              <a:extLst>
                <a:ext uri="{FF2B5EF4-FFF2-40B4-BE49-F238E27FC236}">
                  <a16:creationId xmlns:a16="http://schemas.microsoft.com/office/drawing/2014/main" id="{3D174C44-E11E-5398-419D-CF55F874E89E}"/>
                </a:ext>
              </a:extLst>
            </p:cNvPr>
            <p:cNvSpPr/>
            <p:nvPr/>
          </p:nvSpPr>
          <p:spPr>
            <a:xfrm rot="16200000">
              <a:off x="6944694" y="3817941"/>
              <a:ext cx="168548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33;p51">
              <a:extLst>
                <a:ext uri="{FF2B5EF4-FFF2-40B4-BE49-F238E27FC236}">
                  <a16:creationId xmlns:a16="http://schemas.microsoft.com/office/drawing/2014/main" id="{34828C9D-C509-5416-9D1D-87176BCFAE8C}"/>
                </a:ext>
              </a:extLst>
            </p:cNvPr>
            <p:cNvSpPr/>
            <p:nvPr/>
          </p:nvSpPr>
          <p:spPr>
            <a:xfrm rot="16200000">
              <a:off x="6182075" y="3817941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1832233-6742-06BE-09B9-B254BAEB2351}"/>
              </a:ext>
            </a:extLst>
          </p:cNvPr>
          <p:cNvGrpSpPr/>
          <p:nvPr/>
        </p:nvGrpSpPr>
        <p:grpSpPr>
          <a:xfrm>
            <a:off x="6157049" y="4137253"/>
            <a:ext cx="931201" cy="174733"/>
            <a:chOff x="6518885" y="4151088"/>
            <a:chExt cx="931201" cy="174733"/>
          </a:xfrm>
        </p:grpSpPr>
        <p:sp>
          <p:nvSpPr>
            <p:cNvPr id="32" name="Google Shape;328;p51">
              <a:extLst>
                <a:ext uri="{FF2B5EF4-FFF2-40B4-BE49-F238E27FC236}">
                  <a16:creationId xmlns:a16="http://schemas.microsoft.com/office/drawing/2014/main" id="{769ABE3C-A75B-89AB-3A2D-683CE4FC1DD8}"/>
                </a:ext>
              </a:extLst>
            </p:cNvPr>
            <p:cNvSpPr/>
            <p:nvPr/>
          </p:nvSpPr>
          <p:spPr>
            <a:xfrm rot="16200000">
              <a:off x="6773108" y="4157256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29;p51">
              <a:extLst>
                <a:ext uri="{FF2B5EF4-FFF2-40B4-BE49-F238E27FC236}">
                  <a16:creationId xmlns:a16="http://schemas.microsoft.com/office/drawing/2014/main" id="{5B29E863-84FE-F209-4739-B81A0ABF2488}"/>
                </a:ext>
              </a:extLst>
            </p:cNvPr>
            <p:cNvSpPr/>
            <p:nvPr/>
          </p:nvSpPr>
          <p:spPr>
            <a:xfrm rot="16200000">
              <a:off x="7027315" y="4157256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33;p51">
              <a:extLst>
                <a:ext uri="{FF2B5EF4-FFF2-40B4-BE49-F238E27FC236}">
                  <a16:creationId xmlns:a16="http://schemas.microsoft.com/office/drawing/2014/main" id="{C29AFA0E-EB0B-7C10-7854-AD1F7EC42079}"/>
                </a:ext>
              </a:extLst>
            </p:cNvPr>
            <p:cNvSpPr/>
            <p:nvPr/>
          </p:nvSpPr>
          <p:spPr>
            <a:xfrm rot="16200000">
              <a:off x="6518902" y="4157256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329;p51">
              <a:extLst>
                <a:ext uri="{FF2B5EF4-FFF2-40B4-BE49-F238E27FC236}">
                  <a16:creationId xmlns:a16="http://schemas.microsoft.com/office/drawing/2014/main" id="{37797D66-E94E-0EE8-0823-757441586239}"/>
                </a:ext>
              </a:extLst>
            </p:cNvPr>
            <p:cNvSpPr/>
            <p:nvPr/>
          </p:nvSpPr>
          <p:spPr>
            <a:xfrm rot="16200000">
              <a:off x="7281521" y="4151071"/>
              <a:ext cx="168548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7B710A9B-3BAC-32F7-CD5B-168419E1E85D}"/>
              </a:ext>
            </a:extLst>
          </p:cNvPr>
          <p:cNvGrpSpPr/>
          <p:nvPr/>
        </p:nvGrpSpPr>
        <p:grpSpPr>
          <a:xfrm>
            <a:off x="474440" y="726311"/>
            <a:ext cx="5301299" cy="832096"/>
            <a:chOff x="410290" y="3909867"/>
            <a:chExt cx="5301299" cy="832096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9F5FBC8D-0202-87FE-9D95-C2F82D561556}"/>
                </a:ext>
              </a:extLst>
            </p:cNvPr>
            <p:cNvGrpSpPr/>
            <p:nvPr/>
          </p:nvGrpSpPr>
          <p:grpSpPr>
            <a:xfrm>
              <a:off x="410290" y="4012663"/>
              <a:ext cx="729300" cy="729300"/>
              <a:chOff x="5267676" y="1543341"/>
              <a:chExt cx="729300" cy="729300"/>
            </a:xfrm>
          </p:grpSpPr>
          <p:sp>
            <p:nvSpPr>
              <p:cNvPr id="16" name="Google Shape;316;p51">
                <a:extLst>
                  <a:ext uri="{FF2B5EF4-FFF2-40B4-BE49-F238E27FC236}">
                    <a16:creationId xmlns:a16="http://schemas.microsoft.com/office/drawing/2014/main" id="{303DD151-99BE-4301-2673-D3298BCF3E9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267676" y="1543341"/>
                <a:ext cx="729300" cy="72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7" name="Picture 16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BD9A2829-B67A-EA66-8BCB-88EEE754C9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351039" y="1643316"/>
                <a:ext cx="562573" cy="515692"/>
              </a:xfrm>
              <a:prstGeom prst="rect">
                <a:avLst/>
              </a:prstGeom>
            </p:spPr>
          </p:pic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454D9DE-0D47-21DF-0E9E-C6DA808AFC38}"/>
                </a:ext>
              </a:extLst>
            </p:cNvPr>
            <p:cNvSpPr txBox="1"/>
            <p:nvPr/>
          </p:nvSpPr>
          <p:spPr>
            <a:xfrm>
              <a:off x="1139589" y="4216595"/>
              <a:ext cx="457200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120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Arial" panose="020B0604020202020204" pitchFamily="34" charset="0"/>
                </a:rPr>
                <a:t>Inexistência de informação na barra de pesquisa.</a:t>
              </a:r>
              <a:endParaRPr lang="en-US" sz="12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grpSp>
          <p:nvGrpSpPr>
            <p:cNvPr id="45" name="Google Shape;318;p51">
              <a:extLst>
                <a:ext uri="{FF2B5EF4-FFF2-40B4-BE49-F238E27FC236}">
                  <a16:creationId xmlns:a16="http://schemas.microsoft.com/office/drawing/2014/main" id="{CC005665-BAD5-C604-DAB3-23C76086AF9C}"/>
                </a:ext>
              </a:extLst>
            </p:cNvPr>
            <p:cNvGrpSpPr/>
            <p:nvPr/>
          </p:nvGrpSpPr>
          <p:grpSpPr>
            <a:xfrm>
              <a:off x="1182442" y="3909867"/>
              <a:ext cx="933398" cy="178273"/>
              <a:chOff x="3465975" y="2260386"/>
              <a:chExt cx="951768" cy="181819"/>
            </a:xfrm>
          </p:grpSpPr>
          <p:sp>
            <p:nvSpPr>
              <p:cNvPr id="46" name="Google Shape;319;p51">
                <a:extLst>
                  <a:ext uri="{FF2B5EF4-FFF2-40B4-BE49-F238E27FC236}">
                    <a16:creationId xmlns:a16="http://schemas.microsoft.com/office/drawing/2014/main" id="{E25CD28A-F60A-A596-5EEE-850B0E57FDFD}"/>
                  </a:ext>
                </a:extLst>
              </p:cNvPr>
              <p:cNvSpPr/>
              <p:nvPr/>
            </p:nvSpPr>
            <p:spPr>
              <a:xfrm rot="-5400000">
                <a:off x="3725184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" name="Google Shape;323;p51">
                <a:extLst>
                  <a:ext uri="{FF2B5EF4-FFF2-40B4-BE49-F238E27FC236}">
                    <a16:creationId xmlns:a16="http://schemas.microsoft.com/office/drawing/2014/main" id="{AE68E7D4-CD7F-6165-0B45-D0CF92A6B226}"/>
                  </a:ext>
                </a:extLst>
              </p:cNvPr>
              <p:cNvSpPr/>
              <p:nvPr/>
            </p:nvSpPr>
            <p:spPr>
              <a:xfrm rot="16200000">
                <a:off x="3988338" y="2270305"/>
                <a:ext cx="171900" cy="17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" name="Google Shape;324;p51">
                <a:extLst>
                  <a:ext uri="{FF2B5EF4-FFF2-40B4-BE49-F238E27FC236}">
                    <a16:creationId xmlns:a16="http://schemas.microsoft.com/office/drawing/2014/main" id="{B0D6B2EB-1A3C-F839-1ED7-863934231D8A}"/>
                  </a:ext>
                </a:extLst>
              </p:cNvPr>
              <p:cNvSpPr/>
              <p:nvPr/>
            </p:nvSpPr>
            <p:spPr>
              <a:xfrm rot="-5400000">
                <a:off x="3465975" y="2270305"/>
                <a:ext cx="171900" cy="171900"/>
              </a:xfrm>
              <a:prstGeom prst="ellipse">
                <a:avLst/>
              </a:prstGeom>
              <a:solidFill>
                <a:schemeClr val="accent1"/>
              </a:solidFill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9" name="Google Shape;325;p51">
                <a:extLst>
                  <a:ext uri="{FF2B5EF4-FFF2-40B4-BE49-F238E27FC236}">
                    <a16:creationId xmlns:a16="http://schemas.microsoft.com/office/drawing/2014/main" id="{B12324C7-422F-6AE7-6F70-B19A2062EEC3}"/>
                  </a:ext>
                </a:extLst>
              </p:cNvPr>
              <p:cNvSpPr/>
              <p:nvPr/>
            </p:nvSpPr>
            <p:spPr>
              <a:xfrm rot="16200000">
                <a:off x="4245843" y="2260386"/>
                <a:ext cx="171900" cy="171900"/>
              </a:xfrm>
              <a:prstGeom prst="ellipse">
                <a:avLst/>
              </a:prstGeom>
              <a:noFill/>
              <a:ln w="9525" cap="flat" cmpd="sng">
                <a:solidFill>
                  <a:schemeClr val="accent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9C5EE6C-A64B-1F52-A25A-15D06479199C}"/>
              </a:ext>
            </a:extLst>
          </p:cNvPr>
          <p:cNvGrpSpPr/>
          <p:nvPr/>
        </p:nvGrpSpPr>
        <p:grpSpPr>
          <a:xfrm>
            <a:off x="476674" y="1851696"/>
            <a:ext cx="6357370" cy="898486"/>
            <a:chOff x="410289" y="2421753"/>
            <a:chExt cx="6357370" cy="89848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7CC668C7-5DB0-32E7-4B4A-7764249F487C}"/>
                </a:ext>
              </a:extLst>
            </p:cNvPr>
            <p:cNvGrpSpPr/>
            <p:nvPr/>
          </p:nvGrpSpPr>
          <p:grpSpPr>
            <a:xfrm>
              <a:off x="410289" y="2528021"/>
              <a:ext cx="729300" cy="792218"/>
              <a:chOff x="5350011" y="1480423"/>
              <a:chExt cx="729300" cy="792218"/>
            </a:xfrm>
          </p:grpSpPr>
          <p:sp>
            <p:nvSpPr>
              <p:cNvPr id="13" name="Google Shape;316;p51">
                <a:extLst>
                  <a:ext uri="{FF2B5EF4-FFF2-40B4-BE49-F238E27FC236}">
                    <a16:creationId xmlns:a16="http://schemas.microsoft.com/office/drawing/2014/main" id="{C3D62960-CD07-B84D-09D2-97503D3F1AD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350011" y="1543341"/>
                <a:ext cx="729300" cy="7293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pic>
            <p:nvPicPr>
              <p:cNvPr id="14" name="Picture 13" descr="A picture containing diagram&#10;&#10;Description automatically generated">
                <a:extLst>
                  <a:ext uri="{FF2B5EF4-FFF2-40B4-BE49-F238E27FC236}">
                    <a16:creationId xmlns:a16="http://schemas.microsoft.com/office/drawing/2014/main" id="{AD3992F5-938A-4ADF-F79E-E93B79EBF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62121" y="1480423"/>
                <a:ext cx="679496" cy="636490"/>
              </a:xfrm>
              <a:prstGeom prst="rect">
                <a:avLst/>
              </a:prstGeom>
            </p:spPr>
          </p:pic>
        </p:grp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8A4D18E-3FF2-7C9C-D907-5733606999A9}"/>
                </a:ext>
              </a:extLst>
            </p:cNvPr>
            <p:cNvSpPr txBox="1"/>
            <p:nvPr/>
          </p:nvSpPr>
          <p:spPr>
            <a:xfrm>
              <a:off x="1151699" y="2776540"/>
              <a:ext cx="5615960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PT" sz="1200">
                  <a:solidFill>
                    <a:schemeClr val="bg1"/>
                  </a:solidFill>
                  <a:effectLst/>
                  <a:latin typeface="Montserrat" panose="00000500000000000000" pitchFamily="2" charset="0"/>
                  <a:ea typeface="Arial" panose="020B0604020202020204" pitchFamily="34" charset="0"/>
                </a:rPr>
                <a:t>Na ausência de elementos, não houve reajuste do cabeçalho.</a:t>
              </a:r>
              <a:endParaRPr lang="en-US" sz="1200">
                <a:solidFill>
                  <a:schemeClr val="bg1"/>
                </a:solidFill>
                <a:latin typeface="Montserrat" panose="00000500000000000000" pitchFamily="2" charset="0"/>
              </a:endParaRPr>
            </a:p>
          </p:txBody>
        </p:sp>
        <p:sp>
          <p:nvSpPr>
            <p:cNvPr id="52" name="Google Shape;324;p51">
              <a:extLst>
                <a:ext uri="{FF2B5EF4-FFF2-40B4-BE49-F238E27FC236}">
                  <a16:creationId xmlns:a16="http://schemas.microsoft.com/office/drawing/2014/main" id="{F51A336C-2A7A-20DA-CF23-2F083207DD93}"/>
                </a:ext>
              </a:extLst>
            </p:cNvPr>
            <p:cNvSpPr/>
            <p:nvPr/>
          </p:nvSpPr>
          <p:spPr>
            <a:xfrm rot="16200000">
              <a:off x="1184567" y="2421736"/>
              <a:ext cx="168547" cy="16858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323;p51">
              <a:extLst>
                <a:ext uri="{FF2B5EF4-FFF2-40B4-BE49-F238E27FC236}">
                  <a16:creationId xmlns:a16="http://schemas.microsoft.com/office/drawing/2014/main" id="{EAB26388-7D1E-1715-EA71-F60D93F11E75}"/>
                </a:ext>
              </a:extLst>
            </p:cNvPr>
            <p:cNvSpPr/>
            <p:nvPr/>
          </p:nvSpPr>
          <p:spPr>
            <a:xfrm rot="16200000">
              <a:off x="1431525" y="2430583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325;p51">
              <a:extLst>
                <a:ext uri="{FF2B5EF4-FFF2-40B4-BE49-F238E27FC236}">
                  <a16:creationId xmlns:a16="http://schemas.microsoft.com/office/drawing/2014/main" id="{DF92CC14-8B41-F159-09B5-135FCEB381C4}"/>
                </a:ext>
              </a:extLst>
            </p:cNvPr>
            <p:cNvSpPr/>
            <p:nvPr/>
          </p:nvSpPr>
          <p:spPr>
            <a:xfrm rot="16200000">
              <a:off x="1678483" y="2430583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325;p51">
              <a:extLst>
                <a:ext uri="{FF2B5EF4-FFF2-40B4-BE49-F238E27FC236}">
                  <a16:creationId xmlns:a16="http://schemas.microsoft.com/office/drawing/2014/main" id="{218FF22E-0F38-304F-7C93-2E012CFCE8E2}"/>
                </a:ext>
              </a:extLst>
            </p:cNvPr>
            <p:cNvSpPr/>
            <p:nvPr/>
          </p:nvSpPr>
          <p:spPr>
            <a:xfrm rot="16200000">
              <a:off x="1943688" y="2438190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BC0C09DD-0501-70C7-2D16-72268872ACC1}"/>
              </a:ext>
            </a:extLst>
          </p:cNvPr>
          <p:cNvSpPr txBox="1"/>
          <p:nvPr/>
        </p:nvSpPr>
        <p:spPr>
          <a:xfrm>
            <a:off x="1110767" y="3423337"/>
            <a:ext cx="7089206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l"/>
            <a:r>
              <a:rPr lang="pt-PT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Ausência de identificação referente ao autor de um requisito na página “Requisitos”.</a:t>
            </a:r>
            <a:endParaRPr lang="en-US" sz="12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PT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37355088-2F4A-E290-D194-224B8D898ECD}"/>
              </a:ext>
            </a:extLst>
          </p:cNvPr>
          <p:cNvSpPr txBox="1"/>
          <p:nvPr/>
        </p:nvSpPr>
        <p:spPr>
          <a:xfrm>
            <a:off x="1141294" y="3111391"/>
            <a:ext cx="5725475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0" algn="l"/>
            <a:r>
              <a:rPr lang="pt-PT" sz="1200">
                <a:solidFill>
                  <a:schemeClr val="bg1"/>
                </a:solidFill>
                <a:effectLst/>
                <a:latin typeface="Montserrat" panose="00000500000000000000" pitchFamily="2" charset="0"/>
                <a:ea typeface="Arial" panose="020B0604020202020204" pitchFamily="34" charset="0"/>
              </a:rPr>
              <a:t>Inexistência de documentação relativa à página “Requisitos”.</a:t>
            </a:r>
            <a:endParaRPr lang="en-US" sz="1200">
              <a:solidFill>
                <a:schemeClr val="bg1"/>
              </a:solidFill>
              <a:latin typeface="Montserrat" panose="00000500000000000000" pitchFamily="2" charset="0"/>
            </a:endParaRPr>
          </a:p>
          <a:p>
            <a:endParaRPr lang="pt-PT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0CC27DD-6625-1BCC-DB46-1EC0F40CFD75}"/>
              </a:ext>
            </a:extLst>
          </p:cNvPr>
          <p:cNvGrpSpPr/>
          <p:nvPr/>
        </p:nvGrpSpPr>
        <p:grpSpPr>
          <a:xfrm>
            <a:off x="6074946" y="3144378"/>
            <a:ext cx="900649" cy="178272"/>
            <a:chOff x="5845749" y="3153020"/>
            <a:chExt cx="900649" cy="178272"/>
          </a:xfrm>
        </p:grpSpPr>
        <p:sp>
          <p:nvSpPr>
            <p:cNvPr id="62" name="Google Shape;323;p51">
              <a:extLst>
                <a:ext uri="{FF2B5EF4-FFF2-40B4-BE49-F238E27FC236}">
                  <a16:creationId xmlns:a16="http://schemas.microsoft.com/office/drawing/2014/main" id="{6F975AF1-31B8-C6EB-0B6C-398947B3DCBB}"/>
                </a:ext>
              </a:extLst>
            </p:cNvPr>
            <p:cNvSpPr/>
            <p:nvPr/>
          </p:nvSpPr>
          <p:spPr>
            <a:xfrm rot="16200000">
              <a:off x="6350320" y="3162728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324;p51">
              <a:extLst>
                <a:ext uri="{FF2B5EF4-FFF2-40B4-BE49-F238E27FC236}">
                  <a16:creationId xmlns:a16="http://schemas.microsoft.com/office/drawing/2014/main" id="{7AA237F7-6307-D921-919E-33AEC3E776A9}"/>
                </a:ext>
              </a:extLst>
            </p:cNvPr>
            <p:cNvSpPr/>
            <p:nvPr/>
          </p:nvSpPr>
          <p:spPr>
            <a:xfrm rot="16200000">
              <a:off x="5845521" y="3153248"/>
              <a:ext cx="168008" cy="167552"/>
            </a:xfrm>
            <a:prstGeom prst="ellips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325;p51">
              <a:extLst>
                <a:ext uri="{FF2B5EF4-FFF2-40B4-BE49-F238E27FC236}">
                  <a16:creationId xmlns:a16="http://schemas.microsoft.com/office/drawing/2014/main" id="{DC8AD071-E2BB-1E2C-B073-562CD3BD42BE}"/>
                </a:ext>
              </a:extLst>
            </p:cNvPr>
            <p:cNvSpPr/>
            <p:nvPr/>
          </p:nvSpPr>
          <p:spPr>
            <a:xfrm rot="16200000">
              <a:off x="6577833" y="3156170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323;p51">
              <a:extLst>
                <a:ext uri="{FF2B5EF4-FFF2-40B4-BE49-F238E27FC236}">
                  <a16:creationId xmlns:a16="http://schemas.microsoft.com/office/drawing/2014/main" id="{75D83080-44AA-4250-6E6D-C00E178D6C5D}"/>
                </a:ext>
              </a:extLst>
            </p:cNvPr>
            <p:cNvSpPr/>
            <p:nvPr/>
          </p:nvSpPr>
          <p:spPr>
            <a:xfrm rot="16200000">
              <a:off x="6097786" y="3162727"/>
              <a:ext cx="168547" cy="168582"/>
            </a:xfrm>
            <a:prstGeom prst="ellipse">
              <a:avLst/>
            </a:prstGeom>
            <a:no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64686247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7C71EE02B5C447B422ABD4525C94B2" ma:contentTypeVersion="5" ma:contentTypeDescription="Criar um novo documento." ma:contentTypeScope="" ma:versionID="876446d318380f0d6bc41166ef1d184c">
  <xsd:schema xmlns:xsd="http://www.w3.org/2001/XMLSchema" xmlns:xs="http://www.w3.org/2001/XMLSchema" xmlns:p="http://schemas.microsoft.com/office/2006/metadata/properties" xmlns:ns3="ca0486df-58f0-4706-a05c-5f1c4a3b86d0" xmlns:ns4="8a6110d5-540e-434f-ac1d-5c8106568431" targetNamespace="http://schemas.microsoft.com/office/2006/metadata/properties" ma:root="true" ma:fieldsID="76c4b006d989fdd8fe04e06edda50273" ns3:_="" ns4:_="">
    <xsd:import namespace="ca0486df-58f0-4706-a05c-5f1c4a3b86d0"/>
    <xsd:import namespace="8a6110d5-540e-434f-ac1d-5c81065684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0486df-58f0-4706-a05c-5f1c4a3b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110d5-540e-434f-ac1d-5c810656843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9464E43-BD63-44A1-92D6-0FB05866A3BB}">
  <ds:schemaRefs>
    <ds:schemaRef ds:uri="8a6110d5-540e-434f-ac1d-5c8106568431"/>
    <ds:schemaRef ds:uri="ca0486df-58f0-4706-a05c-5f1c4a3b86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FCE4AA6-D45A-4C66-AF89-2A677637F74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ABAC550-23F1-49C8-BD87-DB55F912579E}">
  <ds:schemaRefs>
    <ds:schemaRef ds:uri="http://purl.org/dc/terms/"/>
    <ds:schemaRef ds:uri="http://schemas.openxmlformats.org/package/2006/metadata/core-properties"/>
    <ds:schemaRef ds:uri="8a6110d5-540e-434f-ac1d-5c8106568431"/>
    <ds:schemaRef ds:uri="http://purl.org/dc/elements/1.1/"/>
    <ds:schemaRef ds:uri="http://schemas.microsoft.com/office/infopath/2007/PartnerControls"/>
    <ds:schemaRef ds:uri="http://www.w3.org/XML/1998/namespace"/>
    <ds:schemaRef ds:uri="http://schemas.microsoft.com/office/2006/documentManagement/types"/>
    <ds:schemaRef ds:uri="ca0486df-58f0-4706-a05c-5f1c4a3b86d0"/>
    <ds:schemaRef ds:uri="http://schemas.microsoft.com/office/2006/metadata/properties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474</Words>
  <Application>Microsoft Office PowerPoint</Application>
  <PresentationFormat>On-screen Show (16:9)</PresentationFormat>
  <Paragraphs>71</Paragraphs>
  <Slides>12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Montserrat ExtraBold</vt:lpstr>
      <vt:lpstr>Montserrat </vt:lpstr>
      <vt:lpstr>Montserrat</vt:lpstr>
      <vt:lpstr>Whitney</vt:lpstr>
      <vt:lpstr>Futuristic Background by Slidesgo</vt:lpstr>
      <vt:lpstr>Notegram</vt:lpstr>
      <vt:lpstr>Conteúdos a abordar</vt:lpstr>
      <vt:lpstr>Principais Funcionalidades e Tarefas</vt:lpstr>
      <vt:lpstr>Iniciar sessão na plataforma e enviar mensagem com partilha de apontamentos no grupo</vt:lpstr>
      <vt:lpstr>Adicionar apontamentos a uma nova lista de publicações</vt:lpstr>
      <vt:lpstr>   </vt:lpstr>
      <vt:lpstr>   </vt:lpstr>
      <vt:lpstr>Avaliação Heurística</vt:lpstr>
      <vt:lpstr>PowerPoint Presentation</vt:lpstr>
      <vt:lpstr>Correções realizadas</vt:lpstr>
      <vt:lpstr>Correções futuras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Notegram</dc:title>
  <dc:creator>Inês Silva</dc:creator>
  <cp:lastModifiedBy>Mónica Azevedo Araújo</cp:lastModifiedBy>
  <cp:revision>1</cp:revision>
  <dcterms:modified xsi:type="dcterms:W3CDTF">2023-02-14T15:40:14Z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0x010100727C71EE02B5C447B422ABD4525C94B2</vt:lpwstr>
  </property>
</Properties>
</file>